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8"/>
  </p:notesMasterIdLst>
  <p:sldIdLst>
    <p:sldId id="3825" r:id="rId2"/>
    <p:sldId id="3826" r:id="rId3"/>
    <p:sldId id="3839" r:id="rId4"/>
    <p:sldId id="3828" r:id="rId5"/>
    <p:sldId id="3827" r:id="rId6"/>
    <p:sldId id="3792" r:id="rId7"/>
    <p:sldId id="3864" r:id="rId8"/>
    <p:sldId id="3860" r:id="rId9"/>
    <p:sldId id="3838" r:id="rId10"/>
    <p:sldId id="3841" r:id="rId11"/>
    <p:sldId id="3842" r:id="rId12"/>
    <p:sldId id="330" r:id="rId13"/>
    <p:sldId id="3846" r:id="rId14"/>
    <p:sldId id="3845" r:id="rId15"/>
    <p:sldId id="3847" r:id="rId16"/>
    <p:sldId id="3849" r:id="rId17"/>
    <p:sldId id="3848" r:id="rId18"/>
    <p:sldId id="3850" r:id="rId19"/>
    <p:sldId id="3852" r:id="rId20"/>
    <p:sldId id="3855" r:id="rId21"/>
    <p:sldId id="3857" r:id="rId22"/>
    <p:sldId id="3859" r:id="rId23"/>
    <p:sldId id="3865" r:id="rId24"/>
    <p:sldId id="3861" r:id="rId25"/>
    <p:sldId id="3862" r:id="rId26"/>
    <p:sldId id="3863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CBA0AEBE-5617-4F7D-A1E4-BFFEED6AAD31}">
          <p14:sldIdLst>
            <p14:sldId id="3825"/>
            <p14:sldId id="3826"/>
            <p14:sldId id="3839"/>
          </p14:sldIdLst>
        </p14:section>
        <p14:section name="Фокусная группа" id="{0B372D9A-B987-4318-95D5-450AC8FB94CE}">
          <p14:sldIdLst>
            <p14:sldId id="3828"/>
            <p14:sldId id="3827"/>
            <p14:sldId id="3792"/>
          </p14:sldIdLst>
        </p14:section>
        <p14:section name="Процедура" id="{599D1173-5A74-4B0C-A366-828A7EF2BC2E}">
          <p14:sldIdLst>
            <p14:sldId id="3864"/>
            <p14:sldId id="3860"/>
          </p14:sldIdLst>
        </p14:section>
        <p14:section name="Материалы" id="{97C4061B-309E-4E18-9430-CC67B7337E8B}">
          <p14:sldIdLst>
            <p14:sldId id="3838"/>
            <p14:sldId id="3841"/>
            <p14:sldId id="3842"/>
            <p14:sldId id="330"/>
            <p14:sldId id="3846"/>
            <p14:sldId id="3845"/>
            <p14:sldId id="3847"/>
            <p14:sldId id="3849"/>
          </p14:sldIdLst>
        </p14:section>
        <p14:section name="Задания" id="{561E125D-E6D8-4ECD-84A0-4104D99A1293}">
          <p14:sldIdLst>
            <p14:sldId id="3848"/>
            <p14:sldId id="3850"/>
            <p14:sldId id="3852"/>
            <p14:sldId id="3855"/>
            <p14:sldId id="3857"/>
            <p14:sldId id="3859"/>
          </p14:sldIdLst>
        </p14:section>
        <p14:section name="Рузультаты" id="{8EA70D8B-5681-4C6C-A2B9-D8317514C055}">
          <p14:sldIdLst>
            <p14:sldId id="3865"/>
            <p14:sldId id="3861"/>
            <p14:sldId id="3862"/>
            <p14:sldId id="38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5806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ABFE2-4CAB-4FE1-9B6D-1029FFA2187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DFD1C-FC40-4D8F-BFE7-860E5DF0061D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>
              <a:solidFill>
                <a:schemeClr val="bg1"/>
              </a:solidFill>
              <a:latin typeface="+mj-lt"/>
            </a:rPr>
            <a:t>План презентации</a:t>
          </a:r>
        </a:p>
      </dgm:t>
    </dgm:pt>
    <dgm:pt modelId="{BE08FCA9-49EB-4709-87E6-822123C6C9B3}" type="parTrans" cxnId="{0BFEE28D-C2A5-4771-827B-C09EF4C541E2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C506A0DB-5C4D-499F-95B7-75BC8C85CD78}" type="sibTrans" cxnId="{0BFEE28D-C2A5-4771-827B-C09EF4C541E2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6588C2E-1F47-4ED1-8320-3813DD01894C}" type="pres">
      <dgm:prSet presAssocID="{961ABFE2-4CAB-4FE1-9B6D-1029FFA218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41055-9D3C-457D-A646-6B705F2B6E26}" type="pres">
      <dgm:prSet presAssocID="{F3FDFD1C-FC40-4D8F-BFE7-860E5DF0061D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0BFEE28D-C2A5-4771-827B-C09EF4C541E2}" srcId="{961ABFE2-4CAB-4FE1-9B6D-1029FFA21875}" destId="{F3FDFD1C-FC40-4D8F-BFE7-860E5DF0061D}" srcOrd="0" destOrd="0" parTransId="{BE08FCA9-49EB-4709-87E6-822123C6C9B3}" sibTransId="{C506A0DB-5C4D-499F-95B7-75BC8C85CD78}"/>
    <dgm:cxn modelId="{09832560-C95E-4716-9008-82DDBBA30766}" type="presOf" srcId="{F3FDFD1C-FC40-4D8F-BFE7-860E5DF0061D}" destId="{09841055-9D3C-457D-A646-6B705F2B6E26}" srcOrd="0" destOrd="0" presId="urn:microsoft.com/office/officeart/2005/8/layout/venn1"/>
    <dgm:cxn modelId="{2655ADD3-0C88-4F22-8BC9-958D88526C9D}" type="presOf" srcId="{961ABFE2-4CAB-4FE1-9B6D-1029FFA21875}" destId="{26588C2E-1F47-4ED1-8320-3813DD01894C}" srcOrd="0" destOrd="0" presId="urn:microsoft.com/office/officeart/2005/8/layout/venn1"/>
    <dgm:cxn modelId="{DA454311-FF1F-4669-868F-DE19EDE6A76D}" type="presParOf" srcId="{26588C2E-1F47-4ED1-8320-3813DD01894C}" destId="{09841055-9D3C-457D-A646-6B705F2B6E2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0F481-27C1-41EF-B32B-2466D7EB331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0D87B-72DA-4410-90AC-8AA7FDC7C62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>
              <a:latin typeface="+mj-lt"/>
            </a:rPr>
            <a:t>Характеристика фокусной группы</a:t>
          </a:r>
          <a:endParaRPr lang="ru-RU" sz="3600" dirty="0">
            <a:latin typeface="+mj-lt"/>
          </a:endParaRPr>
        </a:p>
      </dgm:t>
    </dgm:pt>
    <dgm:pt modelId="{F2A95B1A-622A-47B8-92E1-52BF81696E70}" type="parTrans" cxnId="{4D34E470-4480-4A83-BD72-415945599C3D}">
      <dgm:prSet/>
      <dgm:spPr/>
      <dgm:t>
        <a:bodyPr/>
        <a:lstStyle/>
        <a:p>
          <a:endParaRPr lang="ru-RU"/>
        </a:p>
      </dgm:t>
    </dgm:pt>
    <dgm:pt modelId="{F509A7B3-B144-48DC-890E-AD8CCF34A665}" type="sibTrans" cxnId="{4D34E470-4480-4A83-BD72-415945599C3D}">
      <dgm:prSet/>
      <dgm:spPr/>
      <dgm:t>
        <a:bodyPr/>
        <a:lstStyle/>
        <a:p>
          <a:endParaRPr lang="ru-RU"/>
        </a:p>
      </dgm:t>
    </dgm:pt>
    <dgm:pt modelId="{D69A288E-141D-4FA3-9289-942419FDF885}" type="pres">
      <dgm:prSet presAssocID="{CE30F481-27C1-41EF-B32B-2466D7EB33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AF0638-8D8C-40E3-95A4-810EE7A94040}" type="pres">
      <dgm:prSet presAssocID="{AAC0D87B-72DA-4410-90AC-8AA7FDC7C625}" presName="node" presStyleLbl="node1" presStyleIdx="0" presStyleCnt="1" custScaleX="388236" custScaleY="297230" custRadScaleRad="98004" custRadScaleInc="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041E21-04C0-4BDA-AE35-6C0714497652}" type="presOf" srcId="{AAC0D87B-72DA-4410-90AC-8AA7FDC7C625}" destId="{5FAF0638-8D8C-40E3-95A4-810EE7A94040}" srcOrd="0" destOrd="0" presId="urn:microsoft.com/office/officeart/2005/8/layout/cycle2"/>
    <dgm:cxn modelId="{4D34E470-4480-4A83-BD72-415945599C3D}" srcId="{CE30F481-27C1-41EF-B32B-2466D7EB3316}" destId="{AAC0D87B-72DA-4410-90AC-8AA7FDC7C625}" srcOrd="0" destOrd="0" parTransId="{F2A95B1A-622A-47B8-92E1-52BF81696E70}" sibTransId="{F509A7B3-B144-48DC-890E-AD8CCF34A665}"/>
    <dgm:cxn modelId="{309058E1-E031-4363-80A4-AD06586A420F}" type="presOf" srcId="{CE30F481-27C1-41EF-B32B-2466D7EB3316}" destId="{D69A288E-141D-4FA3-9289-942419FDF885}" srcOrd="0" destOrd="0" presId="urn:microsoft.com/office/officeart/2005/8/layout/cycle2"/>
    <dgm:cxn modelId="{C2A23875-C1B2-4EB8-805F-B16C53D2CF2E}" type="presParOf" srcId="{D69A288E-141D-4FA3-9289-942419FDF885}" destId="{5FAF0638-8D8C-40E3-95A4-810EE7A940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96910-4D9D-451A-9E0B-EF95E35E5C39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6BA0A3-F9D4-4D91-900A-0C501BB88FCB}">
      <dgm:prSet phldrT="[Текст]" custT="1"/>
      <dgm:spPr/>
      <dgm:t>
        <a:bodyPr/>
        <a:lstStyle/>
        <a:p>
          <a:r>
            <a:rPr lang="ru-RU" sz="2400" dirty="0"/>
            <a:t>организация исследовательской деятельности</a:t>
          </a:r>
        </a:p>
      </dgm:t>
    </dgm:pt>
    <dgm:pt modelId="{9BBEAB6F-7DBF-4CF2-AE8F-64D083913D12}" type="parTrans" cxnId="{C0EDAF9A-8525-40C1-AA4C-AAE1E7F3D8BE}">
      <dgm:prSet/>
      <dgm:spPr/>
      <dgm:t>
        <a:bodyPr/>
        <a:lstStyle/>
        <a:p>
          <a:endParaRPr lang="ru-RU" sz="2400"/>
        </a:p>
      </dgm:t>
    </dgm:pt>
    <dgm:pt modelId="{67147132-4020-4FE7-A10B-62D0C97A24C7}" type="sibTrans" cxnId="{C0EDAF9A-8525-40C1-AA4C-AAE1E7F3D8BE}">
      <dgm:prSet/>
      <dgm:spPr/>
      <dgm:t>
        <a:bodyPr/>
        <a:lstStyle/>
        <a:p>
          <a:endParaRPr lang="ru-RU" sz="2400"/>
        </a:p>
      </dgm:t>
    </dgm:pt>
    <dgm:pt modelId="{6A65A279-8EEB-4269-94F8-9570D19BF7C4}">
      <dgm:prSet phldrT="[Текст]" custT="1"/>
      <dgm:spPr/>
      <dgm:t>
        <a:bodyPr/>
        <a:lstStyle/>
        <a:p>
          <a:r>
            <a:rPr lang="ru-RU" sz="2400" dirty="0"/>
            <a:t>выполнение заданий на рефлексию</a:t>
          </a:r>
        </a:p>
      </dgm:t>
    </dgm:pt>
    <dgm:pt modelId="{9A17B4F5-3F54-4354-BA58-2D7F1A28BA47}" type="parTrans" cxnId="{48F81E2C-8BFB-443F-B79B-141533124429}">
      <dgm:prSet/>
      <dgm:spPr/>
      <dgm:t>
        <a:bodyPr/>
        <a:lstStyle/>
        <a:p>
          <a:endParaRPr lang="ru-RU" sz="2400"/>
        </a:p>
      </dgm:t>
    </dgm:pt>
    <dgm:pt modelId="{31D7AEEE-2ECB-41D0-91F6-0EBC15B5C142}" type="sibTrans" cxnId="{48F81E2C-8BFB-443F-B79B-141533124429}">
      <dgm:prSet/>
      <dgm:spPr/>
      <dgm:t>
        <a:bodyPr/>
        <a:lstStyle/>
        <a:p>
          <a:endParaRPr lang="ru-RU" sz="2400"/>
        </a:p>
      </dgm:t>
    </dgm:pt>
    <dgm:pt modelId="{CB1DACD0-DA86-4088-962F-4F2F051F87C4}">
      <dgm:prSet phldrT="[Текст]" custT="1"/>
      <dgm:spPr/>
      <dgm:t>
        <a:bodyPr/>
        <a:lstStyle/>
        <a:p>
          <a:r>
            <a:rPr lang="ru-RU" sz="2400" dirty="0"/>
            <a:t>стимулирование самостоятельного поиска информации</a:t>
          </a:r>
        </a:p>
      </dgm:t>
    </dgm:pt>
    <dgm:pt modelId="{BAA5F048-F9DC-4A90-9FC0-2996C7E115CD}" type="parTrans" cxnId="{B4B7AB1C-B88E-47AB-98C2-181FEF151B4D}">
      <dgm:prSet/>
      <dgm:spPr/>
      <dgm:t>
        <a:bodyPr/>
        <a:lstStyle/>
        <a:p>
          <a:endParaRPr lang="ru-RU" sz="2400"/>
        </a:p>
      </dgm:t>
    </dgm:pt>
    <dgm:pt modelId="{D517B205-16C3-46F4-B994-DE1451437B92}" type="sibTrans" cxnId="{B4B7AB1C-B88E-47AB-98C2-181FEF151B4D}">
      <dgm:prSet/>
      <dgm:spPr/>
      <dgm:t>
        <a:bodyPr/>
        <a:lstStyle/>
        <a:p>
          <a:endParaRPr lang="ru-RU" sz="2400"/>
        </a:p>
      </dgm:t>
    </dgm:pt>
    <dgm:pt modelId="{1DF68345-0179-48B6-AE24-B9E7A38D7B54}">
      <dgm:prSet phldrT="[Текст]" custT="1"/>
      <dgm:spPr/>
      <dgm:t>
        <a:bodyPr/>
        <a:lstStyle/>
        <a:p>
          <a:r>
            <a:rPr lang="ru-RU" sz="2400" dirty="0"/>
            <a:t>поощрение самостоятельного решения задач </a:t>
          </a:r>
        </a:p>
      </dgm:t>
    </dgm:pt>
    <dgm:pt modelId="{60216CF3-0F31-4693-AC5D-F3AFDEB6413A}" type="parTrans" cxnId="{AA2C36A0-12FA-4CC3-8C71-E0C379BB7B05}">
      <dgm:prSet/>
      <dgm:spPr/>
      <dgm:t>
        <a:bodyPr/>
        <a:lstStyle/>
        <a:p>
          <a:endParaRPr lang="ru-RU" sz="2400"/>
        </a:p>
      </dgm:t>
    </dgm:pt>
    <dgm:pt modelId="{470B6465-9C99-428B-86AD-F61B1B564363}" type="sibTrans" cxnId="{AA2C36A0-12FA-4CC3-8C71-E0C379BB7B05}">
      <dgm:prSet/>
      <dgm:spPr/>
      <dgm:t>
        <a:bodyPr/>
        <a:lstStyle/>
        <a:p>
          <a:endParaRPr lang="ru-RU" sz="2400"/>
        </a:p>
      </dgm:t>
    </dgm:pt>
    <dgm:pt modelId="{3A21F7E2-92B0-4D58-8D78-FA5470A05DF2}">
      <dgm:prSet phldrT="[Текст]" custT="1"/>
      <dgm:spPr/>
      <dgm:t>
        <a:bodyPr/>
        <a:lstStyle/>
        <a:p>
          <a:r>
            <a:rPr lang="ru-RU" sz="2400" dirty="0"/>
            <a:t>предоставление возможности выбора</a:t>
          </a:r>
        </a:p>
      </dgm:t>
    </dgm:pt>
    <dgm:pt modelId="{3E12DF27-4A4D-4381-BB74-E72B4FA684EB}" type="parTrans" cxnId="{B9F44888-5439-49E1-A24B-448BFE8023EE}">
      <dgm:prSet/>
      <dgm:spPr/>
      <dgm:t>
        <a:bodyPr/>
        <a:lstStyle/>
        <a:p>
          <a:endParaRPr lang="ru-RU" sz="2400"/>
        </a:p>
      </dgm:t>
    </dgm:pt>
    <dgm:pt modelId="{362DBCF7-7D65-43E4-833B-ABAF35CD38F6}" type="sibTrans" cxnId="{B9F44888-5439-49E1-A24B-448BFE8023EE}">
      <dgm:prSet/>
      <dgm:spPr/>
      <dgm:t>
        <a:bodyPr/>
        <a:lstStyle/>
        <a:p>
          <a:endParaRPr lang="ru-RU" sz="2400"/>
        </a:p>
      </dgm:t>
    </dgm:pt>
    <dgm:pt modelId="{276D66F6-F325-47A1-ABB7-5B673C583A9A}">
      <dgm:prSet custT="1"/>
      <dgm:spPr/>
      <dgm:t>
        <a:bodyPr/>
        <a:lstStyle/>
        <a:p>
          <a:r>
            <a:rPr lang="ru-RU" sz="2400" dirty="0"/>
            <a:t>организация самостоятельного оценивания результатов</a:t>
          </a:r>
        </a:p>
      </dgm:t>
    </dgm:pt>
    <dgm:pt modelId="{72C9CDD5-E082-4116-B068-B902D46F9748}" type="parTrans" cxnId="{A80EF41E-88BF-4A34-9972-4CC7B524A795}">
      <dgm:prSet/>
      <dgm:spPr/>
      <dgm:t>
        <a:bodyPr/>
        <a:lstStyle/>
        <a:p>
          <a:endParaRPr lang="ru-RU" sz="2400"/>
        </a:p>
      </dgm:t>
    </dgm:pt>
    <dgm:pt modelId="{90DADA03-0E05-4C08-8C70-377E1DA47534}" type="sibTrans" cxnId="{A80EF41E-88BF-4A34-9972-4CC7B524A795}">
      <dgm:prSet/>
      <dgm:spPr/>
      <dgm:t>
        <a:bodyPr/>
        <a:lstStyle/>
        <a:p>
          <a:endParaRPr lang="ru-RU" sz="2400"/>
        </a:p>
      </dgm:t>
    </dgm:pt>
    <dgm:pt modelId="{3B282D94-4604-4701-A1DE-E861912C9ACB}" type="pres">
      <dgm:prSet presAssocID="{55A96910-4D9D-451A-9E0B-EF95E35E5C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832BE3-4D50-42C9-9F71-9622003E60BA}" type="pres">
      <dgm:prSet presAssocID="{236BA0A3-F9D4-4D91-900A-0C501BB88F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EC82B-49CF-4A0F-B189-119A49AC8A6D}" type="pres">
      <dgm:prSet presAssocID="{67147132-4020-4FE7-A10B-62D0C97A24C7}" presName="sibTrans" presStyleCnt="0"/>
      <dgm:spPr/>
    </dgm:pt>
    <dgm:pt modelId="{BE45164F-E30C-48E1-940C-CB9C5289BD81}" type="pres">
      <dgm:prSet presAssocID="{6A65A279-8EEB-4269-94F8-9570D19BF7C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ADD30-00E2-464B-831D-81D8CE1F9DDA}" type="pres">
      <dgm:prSet presAssocID="{31D7AEEE-2ECB-41D0-91F6-0EBC15B5C142}" presName="sibTrans" presStyleCnt="0"/>
      <dgm:spPr/>
    </dgm:pt>
    <dgm:pt modelId="{90B970CE-491F-42B9-B9F0-ABC74D2E34F9}" type="pres">
      <dgm:prSet presAssocID="{CB1DACD0-DA86-4088-962F-4F2F051F87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50128-B9FA-42B9-A061-4ECA159EDE35}" type="pres">
      <dgm:prSet presAssocID="{D517B205-16C3-46F4-B994-DE1451437B92}" presName="sibTrans" presStyleCnt="0"/>
      <dgm:spPr/>
    </dgm:pt>
    <dgm:pt modelId="{2BDA2FE4-3FBC-46EB-90C4-A532DEC41142}" type="pres">
      <dgm:prSet presAssocID="{1DF68345-0179-48B6-AE24-B9E7A38D7B5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AD78E-F417-412D-B894-838EC79B960E}" type="pres">
      <dgm:prSet presAssocID="{470B6465-9C99-428B-86AD-F61B1B564363}" presName="sibTrans" presStyleCnt="0"/>
      <dgm:spPr/>
    </dgm:pt>
    <dgm:pt modelId="{ED5C58BD-1241-408F-A370-77F9BF3ABC25}" type="pres">
      <dgm:prSet presAssocID="{3A21F7E2-92B0-4D58-8D78-FA5470A05D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E29E0-B865-4F38-81F5-4AA9B945D970}" type="pres">
      <dgm:prSet presAssocID="{362DBCF7-7D65-43E4-833B-ABAF35CD38F6}" presName="sibTrans" presStyleCnt="0"/>
      <dgm:spPr/>
    </dgm:pt>
    <dgm:pt modelId="{F0BEBF5A-8550-491F-8BC5-4026CDFF1583}" type="pres">
      <dgm:prSet presAssocID="{276D66F6-F325-47A1-ABB7-5B673C583A9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44888-5439-49E1-A24B-448BFE8023EE}" srcId="{55A96910-4D9D-451A-9E0B-EF95E35E5C39}" destId="{3A21F7E2-92B0-4D58-8D78-FA5470A05DF2}" srcOrd="4" destOrd="0" parTransId="{3E12DF27-4A4D-4381-BB74-E72B4FA684EB}" sibTransId="{362DBCF7-7D65-43E4-833B-ABAF35CD38F6}"/>
    <dgm:cxn modelId="{3A7A7152-5258-4601-9044-433D3554C1B3}" type="presOf" srcId="{1DF68345-0179-48B6-AE24-B9E7A38D7B54}" destId="{2BDA2FE4-3FBC-46EB-90C4-A532DEC41142}" srcOrd="0" destOrd="0" presId="urn:microsoft.com/office/officeart/2005/8/layout/default"/>
    <dgm:cxn modelId="{EF0A3EF3-54C5-4C9E-9EB9-A9B3BD0145B4}" type="presOf" srcId="{6A65A279-8EEB-4269-94F8-9570D19BF7C4}" destId="{BE45164F-E30C-48E1-940C-CB9C5289BD81}" srcOrd="0" destOrd="0" presId="urn:microsoft.com/office/officeart/2005/8/layout/default"/>
    <dgm:cxn modelId="{B4B7AB1C-B88E-47AB-98C2-181FEF151B4D}" srcId="{55A96910-4D9D-451A-9E0B-EF95E35E5C39}" destId="{CB1DACD0-DA86-4088-962F-4F2F051F87C4}" srcOrd="2" destOrd="0" parTransId="{BAA5F048-F9DC-4A90-9FC0-2996C7E115CD}" sibTransId="{D517B205-16C3-46F4-B994-DE1451437B92}"/>
    <dgm:cxn modelId="{0E60972A-D129-407D-ABC6-2A154F4B41D7}" type="presOf" srcId="{276D66F6-F325-47A1-ABB7-5B673C583A9A}" destId="{F0BEBF5A-8550-491F-8BC5-4026CDFF1583}" srcOrd="0" destOrd="0" presId="urn:microsoft.com/office/officeart/2005/8/layout/default"/>
    <dgm:cxn modelId="{48F81E2C-8BFB-443F-B79B-141533124429}" srcId="{55A96910-4D9D-451A-9E0B-EF95E35E5C39}" destId="{6A65A279-8EEB-4269-94F8-9570D19BF7C4}" srcOrd="1" destOrd="0" parTransId="{9A17B4F5-3F54-4354-BA58-2D7F1A28BA47}" sibTransId="{31D7AEEE-2ECB-41D0-91F6-0EBC15B5C142}"/>
    <dgm:cxn modelId="{A80EF41E-88BF-4A34-9972-4CC7B524A795}" srcId="{55A96910-4D9D-451A-9E0B-EF95E35E5C39}" destId="{276D66F6-F325-47A1-ABB7-5B673C583A9A}" srcOrd="5" destOrd="0" parTransId="{72C9CDD5-E082-4116-B068-B902D46F9748}" sibTransId="{90DADA03-0E05-4C08-8C70-377E1DA47534}"/>
    <dgm:cxn modelId="{70F0C630-E4A4-4E44-8AD8-A8B49BECE559}" type="presOf" srcId="{55A96910-4D9D-451A-9E0B-EF95E35E5C39}" destId="{3B282D94-4604-4701-A1DE-E861912C9ACB}" srcOrd="0" destOrd="0" presId="urn:microsoft.com/office/officeart/2005/8/layout/default"/>
    <dgm:cxn modelId="{47FF547B-BF74-408C-8672-BAEC790560A5}" type="presOf" srcId="{CB1DACD0-DA86-4088-962F-4F2F051F87C4}" destId="{90B970CE-491F-42B9-B9F0-ABC74D2E34F9}" srcOrd="0" destOrd="0" presId="urn:microsoft.com/office/officeart/2005/8/layout/default"/>
    <dgm:cxn modelId="{BED0C371-4B30-4090-A301-C8C9DB7E2611}" type="presOf" srcId="{236BA0A3-F9D4-4D91-900A-0C501BB88FCB}" destId="{B0832BE3-4D50-42C9-9F71-9622003E60BA}" srcOrd="0" destOrd="0" presId="urn:microsoft.com/office/officeart/2005/8/layout/default"/>
    <dgm:cxn modelId="{AA2C36A0-12FA-4CC3-8C71-E0C379BB7B05}" srcId="{55A96910-4D9D-451A-9E0B-EF95E35E5C39}" destId="{1DF68345-0179-48B6-AE24-B9E7A38D7B54}" srcOrd="3" destOrd="0" parTransId="{60216CF3-0F31-4693-AC5D-F3AFDEB6413A}" sibTransId="{470B6465-9C99-428B-86AD-F61B1B564363}"/>
    <dgm:cxn modelId="{C0EDAF9A-8525-40C1-AA4C-AAE1E7F3D8BE}" srcId="{55A96910-4D9D-451A-9E0B-EF95E35E5C39}" destId="{236BA0A3-F9D4-4D91-900A-0C501BB88FCB}" srcOrd="0" destOrd="0" parTransId="{9BBEAB6F-7DBF-4CF2-AE8F-64D083913D12}" sibTransId="{67147132-4020-4FE7-A10B-62D0C97A24C7}"/>
    <dgm:cxn modelId="{6134B7EE-11B2-4C7D-BA16-6C93FC96690A}" type="presOf" srcId="{3A21F7E2-92B0-4D58-8D78-FA5470A05DF2}" destId="{ED5C58BD-1241-408F-A370-77F9BF3ABC25}" srcOrd="0" destOrd="0" presId="urn:microsoft.com/office/officeart/2005/8/layout/default"/>
    <dgm:cxn modelId="{A746FB5C-A15F-41E7-BEDD-6894EF982A88}" type="presParOf" srcId="{3B282D94-4604-4701-A1DE-E861912C9ACB}" destId="{B0832BE3-4D50-42C9-9F71-9622003E60BA}" srcOrd="0" destOrd="0" presId="urn:microsoft.com/office/officeart/2005/8/layout/default"/>
    <dgm:cxn modelId="{2664FBEF-47BD-4019-9B38-60650DA2D72B}" type="presParOf" srcId="{3B282D94-4604-4701-A1DE-E861912C9ACB}" destId="{97BEC82B-49CF-4A0F-B189-119A49AC8A6D}" srcOrd="1" destOrd="0" presId="urn:microsoft.com/office/officeart/2005/8/layout/default"/>
    <dgm:cxn modelId="{C949F709-5394-4C9D-A456-889DB4FACF1E}" type="presParOf" srcId="{3B282D94-4604-4701-A1DE-E861912C9ACB}" destId="{BE45164F-E30C-48E1-940C-CB9C5289BD81}" srcOrd="2" destOrd="0" presId="urn:microsoft.com/office/officeart/2005/8/layout/default"/>
    <dgm:cxn modelId="{9A1F6CDF-FFD3-4151-9F98-CCCDA565B901}" type="presParOf" srcId="{3B282D94-4604-4701-A1DE-E861912C9ACB}" destId="{3C3ADD30-00E2-464B-831D-81D8CE1F9DDA}" srcOrd="3" destOrd="0" presId="urn:microsoft.com/office/officeart/2005/8/layout/default"/>
    <dgm:cxn modelId="{64EBE690-B8BC-4AE2-8FDA-80294DBD618C}" type="presParOf" srcId="{3B282D94-4604-4701-A1DE-E861912C9ACB}" destId="{90B970CE-491F-42B9-B9F0-ABC74D2E34F9}" srcOrd="4" destOrd="0" presId="urn:microsoft.com/office/officeart/2005/8/layout/default"/>
    <dgm:cxn modelId="{65796C35-F07D-48A2-98C1-6A53A10E527D}" type="presParOf" srcId="{3B282D94-4604-4701-A1DE-E861912C9ACB}" destId="{36F50128-B9FA-42B9-A061-4ECA159EDE35}" srcOrd="5" destOrd="0" presId="urn:microsoft.com/office/officeart/2005/8/layout/default"/>
    <dgm:cxn modelId="{AAA6A22B-7D71-4499-A4D3-114A52B2701A}" type="presParOf" srcId="{3B282D94-4604-4701-A1DE-E861912C9ACB}" destId="{2BDA2FE4-3FBC-46EB-90C4-A532DEC41142}" srcOrd="6" destOrd="0" presId="urn:microsoft.com/office/officeart/2005/8/layout/default"/>
    <dgm:cxn modelId="{CDDF2F5D-805F-4DDA-BF68-6D623D4E02A5}" type="presParOf" srcId="{3B282D94-4604-4701-A1DE-E861912C9ACB}" destId="{DB7AD78E-F417-412D-B894-838EC79B960E}" srcOrd="7" destOrd="0" presId="urn:microsoft.com/office/officeart/2005/8/layout/default"/>
    <dgm:cxn modelId="{3CB7CCE3-BDFA-4191-BB91-C046DFFC8F54}" type="presParOf" srcId="{3B282D94-4604-4701-A1DE-E861912C9ACB}" destId="{ED5C58BD-1241-408F-A370-77F9BF3ABC25}" srcOrd="8" destOrd="0" presId="urn:microsoft.com/office/officeart/2005/8/layout/default"/>
    <dgm:cxn modelId="{7D0167DF-5E7E-41C1-A35E-81B725BDB768}" type="presParOf" srcId="{3B282D94-4604-4701-A1DE-E861912C9ACB}" destId="{C80E29E0-B865-4F38-81F5-4AA9B945D970}" srcOrd="9" destOrd="0" presId="urn:microsoft.com/office/officeart/2005/8/layout/default"/>
    <dgm:cxn modelId="{6235AF8A-6BB2-4C61-8D86-605EA42C15A7}" type="presParOf" srcId="{3B282D94-4604-4701-A1DE-E861912C9ACB}" destId="{F0BEBF5A-8550-491F-8BC5-4026CDFF158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0F481-27C1-41EF-B32B-2466D7EB331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0D87B-72DA-4410-90AC-8AA7FDC7C62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>
              <a:latin typeface="+mj-lt"/>
            </a:rPr>
            <a:t>Процедура</a:t>
          </a:r>
        </a:p>
      </dgm:t>
    </dgm:pt>
    <dgm:pt modelId="{F2A95B1A-622A-47B8-92E1-52BF81696E70}" type="parTrans" cxnId="{4D34E470-4480-4A83-BD72-415945599C3D}">
      <dgm:prSet/>
      <dgm:spPr/>
      <dgm:t>
        <a:bodyPr/>
        <a:lstStyle/>
        <a:p>
          <a:endParaRPr lang="ru-RU"/>
        </a:p>
      </dgm:t>
    </dgm:pt>
    <dgm:pt modelId="{F509A7B3-B144-48DC-890E-AD8CCF34A665}" type="sibTrans" cxnId="{4D34E470-4480-4A83-BD72-415945599C3D}">
      <dgm:prSet/>
      <dgm:spPr/>
      <dgm:t>
        <a:bodyPr/>
        <a:lstStyle/>
        <a:p>
          <a:endParaRPr lang="ru-RU"/>
        </a:p>
      </dgm:t>
    </dgm:pt>
    <dgm:pt modelId="{D69A288E-141D-4FA3-9289-942419FDF885}" type="pres">
      <dgm:prSet presAssocID="{CE30F481-27C1-41EF-B32B-2466D7EB33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AF0638-8D8C-40E3-95A4-810EE7A94040}" type="pres">
      <dgm:prSet presAssocID="{AAC0D87B-72DA-4410-90AC-8AA7FDC7C625}" presName="node" presStyleLbl="node1" presStyleIdx="0" presStyleCnt="1" custScaleX="388236" custScaleY="297230" custRadScaleRad="98181" custRadScaleInc="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041E21-04C0-4BDA-AE35-6C0714497652}" type="presOf" srcId="{AAC0D87B-72DA-4410-90AC-8AA7FDC7C625}" destId="{5FAF0638-8D8C-40E3-95A4-810EE7A94040}" srcOrd="0" destOrd="0" presId="urn:microsoft.com/office/officeart/2005/8/layout/cycle2"/>
    <dgm:cxn modelId="{4D34E470-4480-4A83-BD72-415945599C3D}" srcId="{CE30F481-27C1-41EF-B32B-2466D7EB3316}" destId="{AAC0D87B-72DA-4410-90AC-8AA7FDC7C625}" srcOrd="0" destOrd="0" parTransId="{F2A95B1A-622A-47B8-92E1-52BF81696E70}" sibTransId="{F509A7B3-B144-48DC-890E-AD8CCF34A665}"/>
    <dgm:cxn modelId="{309058E1-E031-4363-80A4-AD06586A420F}" type="presOf" srcId="{CE30F481-27C1-41EF-B32B-2466D7EB3316}" destId="{D69A288E-141D-4FA3-9289-942419FDF885}" srcOrd="0" destOrd="0" presId="urn:microsoft.com/office/officeart/2005/8/layout/cycle2"/>
    <dgm:cxn modelId="{C2A23875-C1B2-4EB8-805F-B16C53D2CF2E}" type="presParOf" srcId="{D69A288E-141D-4FA3-9289-942419FDF885}" destId="{5FAF0638-8D8C-40E3-95A4-810EE7A940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0F481-27C1-41EF-B32B-2466D7EB331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0D87B-72DA-4410-90AC-8AA7FDC7C62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>
              <a:latin typeface="+mj-lt"/>
            </a:rPr>
            <a:t>Материалы</a:t>
          </a:r>
          <a:endParaRPr lang="ru-RU" sz="3600" b="1" dirty="0"/>
        </a:p>
      </dgm:t>
    </dgm:pt>
    <dgm:pt modelId="{F2A95B1A-622A-47B8-92E1-52BF81696E70}" type="parTrans" cxnId="{4D34E470-4480-4A83-BD72-415945599C3D}">
      <dgm:prSet/>
      <dgm:spPr/>
      <dgm:t>
        <a:bodyPr/>
        <a:lstStyle/>
        <a:p>
          <a:endParaRPr lang="ru-RU"/>
        </a:p>
      </dgm:t>
    </dgm:pt>
    <dgm:pt modelId="{F509A7B3-B144-48DC-890E-AD8CCF34A665}" type="sibTrans" cxnId="{4D34E470-4480-4A83-BD72-415945599C3D}">
      <dgm:prSet/>
      <dgm:spPr/>
      <dgm:t>
        <a:bodyPr/>
        <a:lstStyle/>
        <a:p>
          <a:endParaRPr lang="ru-RU"/>
        </a:p>
      </dgm:t>
    </dgm:pt>
    <dgm:pt modelId="{D69A288E-141D-4FA3-9289-942419FDF885}" type="pres">
      <dgm:prSet presAssocID="{CE30F481-27C1-41EF-B32B-2466D7EB33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AF0638-8D8C-40E3-95A4-810EE7A94040}" type="pres">
      <dgm:prSet presAssocID="{AAC0D87B-72DA-4410-90AC-8AA7FDC7C625}" presName="node" presStyleLbl="node1" presStyleIdx="0" presStyleCnt="1" custScaleX="388236" custScaleY="297230" custRadScaleRad="98181" custRadScaleInc="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041E21-04C0-4BDA-AE35-6C0714497652}" type="presOf" srcId="{AAC0D87B-72DA-4410-90AC-8AA7FDC7C625}" destId="{5FAF0638-8D8C-40E3-95A4-810EE7A94040}" srcOrd="0" destOrd="0" presId="urn:microsoft.com/office/officeart/2005/8/layout/cycle2"/>
    <dgm:cxn modelId="{4D34E470-4480-4A83-BD72-415945599C3D}" srcId="{CE30F481-27C1-41EF-B32B-2466D7EB3316}" destId="{AAC0D87B-72DA-4410-90AC-8AA7FDC7C625}" srcOrd="0" destOrd="0" parTransId="{F2A95B1A-622A-47B8-92E1-52BF81696E70}" sibTransId="{F509A7B3-B144-48DC-890E-AD8CCF34A665}"/>
    <dgm:cxn modelId="{309058E1-E031-4363-80A4-AD06586A420F}" type="presOf" srcId="{CE30F481-27C1-41EF-B32B-2466D7EB3316}" destId="{D69A288E-141D-4FA3-9289-942419FDF885}" srcOrd="0" destOrd="0" presId="urn:microsoft.com/office/officeart/2005/8/layout/cycle2"/>
    <dgm:cxn modelId="{C2A23875-C1B2-4EB8-805F-B16C53D2CF2E}" type="presParOf" srcId="{D69A288E-141D-4FA3-9289-942419FDF885}" destId="{5FAF0638-8D8C-40E3-95A4-810EE7A940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B9AC5B-4B69-413F-86ED-B419DEBEBB78}" type="doc">
      <dgm:prSet loTypeId="urn:microsoft.com/office/officeart/2005/8/layout/venn1" loCatId="relationship" qsTypeId="urn:microsoft.com/office/officeart/2005/8/quickstyle/simple2" qsCatId="simple" csTypeId="urn:microsoft.com/office/officeart/2005/8/colors/accent2_2" csCatId="accent2" phldr="1"/>
      <dgm:spPr/>
    </dgm:pt>
    <dgm:pt modelId="{B9AB078B-50A3-4357-90DF-FCDD1A61D3F6}">
      <dgm:prSet phldrT="[Текст]" custT="1"/>
      <dgm:spPr/>
      <dgm:t>
        <a:bodyPr/>
        <a:lstStyle/>
        <a:p>
          <a:r>
            <a:rPr lang="ru-RU" sz="2400">
              <a:solidFill>
                <a:schemeClr val="bg1"/>
              </a:solidFill>
            </a:rPr>
            <a:t>Аудирование</a:t>
          </a:r>
          <a:endParaRPr lang="ru-RU" sz="2400" dirty="0">
            <a:solidFill>
              <a:schemeClr val="bg1"/>
            </a:solidFill>
          </a:endParaRPr>
        </a:p>
      </dgm:t>
    </dgm:pt>
    <dgm:pt modelId="{CCADEED0-1873-4233-97B6-FEE12876296C}" type="parTrans" cxnId="{C534D514-8AAE-470A-8C15-BFEC68B62FD4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9414A3A0-0609-4092-AE8D-D360059522E7}" type="sibTrans" cxnId="{C534D514-8AAE-470A-8C15-BFEC68B62FD4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C6452501-D1FF-4216-8018-E29BE60616C9}">
      <dgm:prSet phldrT="[Текст]" custT="1"/>
      <dgm:spPr/>
      <dgm:t>
        <a:bodyPr/>
        <a:lstStyle/>
        <a:p>
          <a:r>
            <a:rPr lang="ru-RU" sz="2400">
              <a:solidFill>
                <a:schemeClr val="bg1"/>
              </a:solidFill>
            </a:rPr>
            <a:t>Лексика и грамматика</a:t>
          </a:r>
          <a:endParaRPr lang="ru-RU" sz="2400" dirty="0">
            <a:solidFill>
              <a:schemeClr val="bg1"/>
            </a:solidFill>
          </a:endParaRPr>
        </a:p>
      </dgm:t>
    </dgm:pt>
    <dgm:pt modelId="{62AFA5EC-499E-4CCE-89B2-F0BB13C3CE73}" type="parTrans" cxnId="{C3D7E52C-EB88-49CF-B641-FC3555A92543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B500D142-8774-4BD8-9F6D-660E79FFFFDF}" type="sibTrans" cxnId="{C3D7E52C-EB88-49CF-B641-FC3555A92543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5B6E5E4F-D41D-4453-887F-700E08E6C923}">
      <dgm:prSet phldrT="[Текст]" custT="1"/>
      <dgm:spPr/>
      <dgm:t>
        <a:bodyPr/>
        <a:lstStyle/>
        <a:p>
          <a:r>
            <a:rPr lang="ru-RU" sz="2400">
              <a:solidFill>
                <a:schemeClr val="bg1"/>
              </a:solidFill>
            </a:rPr>
            <a:t>Чтение</a:t>
          </a:r>
          <a:endParaRPr lang="ru-RU" sz="2400" dirty="0">
            <a:solidFill>
              <a:schemeClr val="bg1"/>
            </a:solidFill>
          </a:endParaRPr>
        </a:p>
      </dgm:t>
    </dgm:pt>
    <dgm:pt modelId="{0844429C-1BCE-4CF3-8C8E-6123101E2F51}" type="parTrans" cxnId="{CB58921A-5729-47B8-8F9C-07C66C8E3571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688DB108-72E1-49C9-86AA-2DC4CB11150E}" type="sibTrans" cxnId="{CB58921A-5729-47B8-8F9C-07C66C8E3571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2FAD2CB7-913F-4A29-A3B7-29BC1ACCD229}" type="pres">
      <dgm:prSet presAssocID="{A8B9AC5B-4B69-413F-86ED-B419DEBEBB78}" presName="compositeShape" presStyleCnt="0">
        <dgm:presLayoutVars>
          <dgm:chMax val="7"/>
          <dgm:dir/>
          <dgm:resizeHandles val="exact"/>
        </dgm:presLayoutVars>
      </dgm:prSet>
      <dgm:spPr/>
    </dgm:pt>
    <dgm:pt modelId="{6E66429B-6D47-4927-AC99-BD015394C42D}" type="pres">
      <dgm:prSet presAssocID="{B9AB078B-50A3-4357-90DF-FCDD1A61D3F6}" presName="circ1" presStyleLbl="vennNode1" presStyleIdx="0" presStyleCnt="3"/>
      <dgm:spPr/>
      <dgm:t>
        <a:bodyPr/>
        <a:lstStyle/>
        <a:p>
          <a:endParaRPr lang="ru-RU"/>
        </a:p>
      </dgm:t>
    </dgm:pt>
    <dgm:pt modelId="{91A22EB5-0502-4D6E-A750-DA8A20CDE008}" type="pres">
      <dgm:prSet presAssocID="{B9AB078B-50A3-4357-90DF-FCDD1A61D3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0BD36-26E9-4696-86AD-A85EAB7E6433}" type="pres">
      <dgm:prSet presAssocID="{C6452501-D1FF-4216-8018-E29BE60616C9}" presName="circ2" presStyleLbl="vennNode1" presStyleIdx="1" presStyleCnt="3"/>
      <dgm:spPr/>
      <dgm:t>
        <a:bodyPr/>
        <a:lstStyle/>
        <a:p>
          <a:endParaRPr lang="ru-RU"/>
        </a:p>
      </dgm:t>
    </dgm:pt>
    <dgm:pt modelId="{6970CAFE-A769-46D9-972A-C526FA2F320D}" type="pres">
      <dgm:prSet presAssocID="{C6452501-D1FF-4216-8018-E29BE60616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93059-C518-43F7-BD1F-C1982016BC1C}" type="pres">
      <dgm:prSet presAssocID="{5B6E5E4F-D41D-4453-887F-700E08E6C923}" presName="circ3" presStyleLbl="vennNode1" presStyleIdx="2" presStyleCnt="3"/>
      <dgm:spPr/>
      <dgm:t>
        <a:bodyPr/>
        <a:lstStyle/>
        <a:p>
          <a:endParaRPr lang="ru-RU"/>
        </a:p>
      </dgm:t>
    </dgm:pt>
    <dgm:pt modelId="{F1236A8F-DEB0-4667-9AE7-439DD56E8170}" type="pres">
      <dgm:prSet presAssocID="{5B6E5E4F-D41D-4453-887F-700E08E6C9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C2AE3-7620-4731-AE24-D5B442F1561E}" type="presOf" srcId="{C6452501-D1FF-4216-8018-E29BE60616C9}" destId="{6970CAFE-A769-46D9-972A-C526FA2F320D}" srcOrd="1" destOrd="0" presId="urn:microsoft.com/office/officeart/2005/8/layout/venn1"/>
    <dgm:cxn modelId="{1B26D93F-26AE-4FB2-AE22-936FD138C196}" type="presOf" srcId="{5B6E5E4F-D41D-4453-887F-700E08E6C923}" destId="{F1236A8F-DEB0-4667-9AE7-439DD56E8170}" srcOrd="1" destOrd="0" presId="urn:microsoft.com/office/officeart/2005/8/layout/venn1"/>
    <dgm:cxn modelId="{0CDEE36D-EFB7-4E80-9B47-E689A5DABDFE}" type="presOf" srcId="{C6452501-D1FF-4216-8018-E29BE60616C9}" destId="{5360BD36-26E9-4696-86AD-A85EAB7E6433}" srcOrd="0" destOrd="0" presId="urn:microsoft.com/office/officeart/2005/8/layout/venn1"/>
    <dgm:cxn modelId="{CB58921A-5729-47B8-8F9C-07C66C8E3571}" srcId="{A8B9AC5B-4B69-413F-86ED-B419DEBEBB78}" destId="{5B6E5E4F-D41D-4453-887F-700E08E6C923}" srcOrd="2" destOrd="0" parTransId="{0844429C-1BCE-4CF3-8C8E-6123101E2F51}" sibTransId="{688DB108-72E1-49C9-86AA-2DC4CB11150E}"/>
    <dgm:cxn modelId="{D5FBC3E6-45C5-432C-8F31-5C750C5209B9}" type="presOf" srcId="{5B6E5E4F-D41D-4453-887F-700E08E6C923}" destId="{87693059-C518-43F7-BD1F-C1982016BC1C}" srcOrd="0" destOrd="0" presId="urn:microsoft.com/office/officeart/2005/8/layout/venn1"/>
    <dgm:cxn modelId="{C534D514-8AAE-470A-8C15-BFEC68B62FD4}" srcId="{A8B9AC5B-4B69-413F-86ED-B419DEBEBB78}" destId="{B9AB078B-50A3-4357-90DF-FCDD1A61D3F6}" srcOrd="0" destOrd="0" parTransId="{CCADEED0-1873-4233-97B6-FEE12876296C}" sibTransId="{9414A3A0-0609-4092-AE8D-D360059522E7}"/>
    <dgm:cxn modelId="{052E1494-2C53-4320-94B4-44A3E346FCE5}" type="presOf" srcId="{A8B9AC5B-4B69-413F-86ED-B419DEBEBB78}" destId="{2FAD2CB7-913F-4A29-A3B7-29BC1ACCD229}" srcOrd="0" destOrd="0" presId="urn:microsoft.com/office/officeart/2005/8/layout/venn1"/>
    <dgm:cxn modelId="{320F7EB0-6EAB-4129-897C-F14335BD2143}" type="presOf" srcId="{B9AB078B-50A3-4357-90DF-FCDD1A61D3F6}" destId="{6E66429B-6D47-4927-AC99-BD015394C42D}" srcOrd="0" destOrd="0" presId="urn:microsoft.com/office/officeart/2005/8/layout/venn1"/>
    <dgm:cxn modelId="{0DC31271-29AA-4EEC-A62D-2AA29E8CC71D}" type="presOf" srcId="{B9AB078B-50A3-4357-90DF-FCDD1A61D3F6}" destId="{91A22EB5-0502-4D6E-A750-DA8A20CDE008}" srcOrd="1" destOrd="0" presId="urn:microsoft.com/office/officeart/2005/8/layout/venn1"/>
    <dgm:cxn modelId="{C3D7E52C-EB88-49CF-B641-FC3555A92543}" srcId="{A8B9AC5B-4B69-413F-86ED-B419DEBEBB78}" destId="{C6452501-D1FF-4216-8018-E29BE60616C9}" srcOrd="1" destOrd="0" parTransId="{62AFA5EC-499E-4CCE-89B2-F0BB13C3CE73}" sibTransId="{B500D142-8774-4BD8-9F6D-660E79FFFFDF}"/>
    <dgm:cxn modelId="{6533528F-1AFD-4112-AA92-35E6FA55E5E5}" type="presParOf" srcId="{2FAD2CB7-913F-4A29-A3B7-29BC1ACCD229}" destId="{6E66429B-6D47-4927-AC99-BD015394C42D}" srcOrd="0" destOrd="0" presId="urn:microsoft.com/office/officeart/2005/8/layout/venn1"/>
    <dgm:cxn modelId="{27D0B704-9B4B-4BF4-B1FA-FCDD2FA6856F}" type="presParOf" srcId="{2FAD2CB7-913F-4A29-A3B7-29BC1ACCD229}" destId="{91A22EB5-0502-4D6E-A750-DA8A20CDE008}" srcOrd="1" destOrd="0" presId="urn:microsoft.com/office/officeart/2005/8/layout/venn1"/>
    <dgm:cxn modelId="{5B622115-7829-4C90-ADE5-71C69D3F5B36}" type="presParOf" srcId="{2FAD2CB7-913F-4A29-A3B7-29BC1ACCD229}" destId="{5360BD36-26E9-4696-86AD-A85EAB7E6433}" srcOrd="2" destOrd="0" presId="urn:microsoft.com/office/officeart/2005/8/layout/venn1"/>
    <dgm:cxn modelId="{D9EF568B-3ED0-4CB7-B6E0-3C9737B82114}" type="presParOf" srcId="{2FAD2CB7-913F-4A29-A3B7-29BC1ACCD229}" destId="{6970CAFE-A769-46D9-972A-C526FA2F320D}" srcOrd="3" destOrd="0" presId="urn:microsoft.com/office/officeart/2005/8/layout/venn1"/>
    <dgm:cxn modelId="{5B2022FD-BD01-4BF0-A0D5-1786E76201F8}" type="presParOf" srcId="{2FAD2CB7-913F-4A29-A3B7-29BC1ACCD229}" destId="{87693059-C518-43F7-BD1F-C1982016BC1C}" srcOrd="4" destOrd="0" presId="urn:microsoft.com/office/officeart/2005/8/layout/venn1"/>
    <dgm:cxn modelId="{B9EDE97A-A2A7-4E91-9682-760DA62F1E06}" type="presParOf" srcId="{2FAD2CB7-913F-4A29-A3B7-29BC1ACCD229}" destId="{F1236A8F-DEB0-4667-9AE7-439DD56E817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42B05A-3F28-41DC-AD89-6E6D6961F5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AD24E7-00F6-4FB8-AC28-8841B3620408}">
      <dgm:prSet phldrT="[Текст]" custT="1"/>
      <dgm:spPr/>
      <dgm:t>
        <a:bodyPr/>
        <a:lstStyle/>
        <a:p>
          <a:r>
            <a:rPr lang="en-US" sz="1800" dirty="0"/>
            <a:t>Conan Doyle A. Sherlock Holmes</a:t>
          </a:r>
          <a:endParaRPr lang="ru-RU" sz="1800" dirty="0"/>
        </a:p>
      </dgm:t>
    </dgm:pt>
    <dgm:pt modelId="{02A616EB-2FC6-4C66-8870-F7E411B510C6}" type="parTrans" cxnId="{91CEBC46-5589-48DC-8F55-544629ABF830}">
      <dgm:prSet/>
      <dgm:spPr/>
      <dgm:t>
        <a:bodyPr/>
        <a:lstStyle/>
        <a:p>
          <a:endParaRPr lang="ru-RU" sz="1800"/>
        </a:p>
      </dgm:t>
    </dgm:pt>
    <dgm:pt modelId="{F88BCB1A-937B-4FD2-82B6-B1F0402AD8BD}" type="sibTrans" cxnId="{91CEBC46-5589-48DC-8F55-544629ABF830}">
      <dgm:prSet/>
      <dgm:spPr/>
      <dgm:t>
        <a:bodyPr/>
        <a:lstStyle/>
        <a:p>
          <a:endParaRPr lang="ru-RU" sz="1800"/>
        </a:p>
      </dgm:t>
    </dgm:pt>
    <dgm:pt modelId="{A3FC4A92-9BA1-47D0-9202-33E17453D6DE}">
      <dgm:prSet phldrT="[Текст]" custT="1"/>
      <dgm:spPr/>
      <dgm:t>
        <a:bodyPr/>
        <a:lstStyle/>
        <a:p>
          <a:r>
            <a:rPr lang="es-ES" sz="1800" dirty="0" err="1"/>
            <a:t>Bowler</a:t>
          </a:r>
          <a:r>
            <a:rPr lang="es-ES" sz="1800" dirty="0"/>
            <a:t> B., </a:t>
          </a:r>
          <a:r>
            <a:rPr lang="es-ES" sz="1800" dirty="0" err="1"/>
            <a:t>Parminter</a:t>
          </a:r>
          <a:r>
            <a:rPr lang="es-ES" sz="1800" dirty="0"/>
            <a:t> S. </a:t>
          </a:r>
          <a:r>
            <a:rPr lang="ru-RU" sz="1800" dirty="0"/>
            <a:t>    </a:t>
          </a:r>
          <a:r>
            <a:rPr lang="es-ES" sz="1800" dirty="0"/>
            <a:t>V </a:t>
          </a:r>
          <a:r>
            <a:rPr lang="es-ES" sz="1800" dirty="0" err="1"/>
            <a:t>is</a:t>
          </a:r>
          <a:r>
            <a:rPr lang="es-ES" sz="1800" dirty="0"/>
            <a:t> </a:t>
          </a:r>
          <a:r>
            <a:rPr lang="es-ES" sz="1800" dirty="0" err="1"/>
            <a:t>for</a:t>
          </a:r>
          <a:r>
            <a:rPr lang="es-ES" sz="1800" dirty="0"/>
            <a:t> </a:t>
          </a:r>
          <a:r>
            <a:rPr lang="es-ES" sz="1800" dirty="0" err="1"/>
            <a:t>Vampire</a:t>
          </a:r>
          <a:endParaRPr lang="ru-RU" sz="1800" dirty="0"/>
        </a:p>
      </dgm:t>
    </dgm:pt>
    <dgm:pt modelId="{79E0517E-0CBD-4B4F-BAEB-389B7C0B2106}" type="parTrans" cxnId="{76579D62-031E-40B3-BD0B-BB65786AFFAD}">
      <dgm:prSet/>
      <dgm:spPr/>
      <dgm:t>
        <a:bodyPr/>
        <a:lstStyle/>
        <a:p>
          <a:endParaRPr lang="ru-RU" sz="1800"/>
        </a:p>
      </dgm:t>
    </dgm:pt>
    <dgm:pt modelId="{07848185-0C02-4D61-A2FC-6228816AE898}" type="sibTrans" cxnId="{76579D62-031E-40B3-BD0B-BB65786AFFAD}">
      <dgm:prSet/>
      <dgm:spPr/>
      <dgm:t>
        <a:bodyPr/>
        <a:lstStyle/>
        <a:p>
          <a:endParaRPr lang="ru-RU" sz="1800"/>
        </a:p>
      </dgm:t>
    </dgm:pt>
    <dgm:pt modelId="{8063CCC4-5757-49D3-A5B5-2372AFEBAC5F}">
      <dgm:prSet phldrT="[Текст]" custT="1"/>
      <dgm:spPr/>
      <dgm:t>
        <a:bodyPr/>
        <a:lstStyle/>
        <a:p>
          <a:r>
            <a:rPr lang="es-ES" sz="1800" dirty="0"/>
            <a:t>Defoe D. Robinson Crusoe</a:t>
          </a:r>
          <a:endParaRPr lang="ru-RU" sz="1800" dirty="0"/>
        </a:p>
      </dgm:t>
    </dgm:pt>
    <dgm:pt modelId="{CD7E8B19-35BA-469E-96A9-BE2A512E1D73}" type="parTrans" cxnId="{C8CB4B1A-B185-4083-B501-91B61E1BF6A7}">
      <dgm:prSet/>
      <dgm:spPr/>
      <dgm:t>
        <a:bodyPr/>
        <a:lstStyle/>
        <a:p>
          <a:endParaRPr lang="ru-RU" sz="1800"/>
        </a:p>
      </dgm:t>
    </dgm:pt>
    <dgm:pt modelId="{1298B1FA-08F4-410F-BE8D-00C8E73FB104}" type="sibTrans" cxnId="{C8CB4B1A-B185-4083-B501-91B61E1BF6A7}">
      <dgm:prSet/>
      <dgm:spPr/>
      <dgm:t>
        <a:bodyPr/>
        <a:lstStyle/>
        <a:p>
          <a:endParaRPr lang="ru-RU" sz="1800"/>
        </a:p>
      </dgm:t>
    </dgm:pt>
    <dgm:pt modelId="{ED4F6250-22A8-46AB-969F-937CABC47CA0}">
      <dgm:prSet custT="1"/>
      <dgm:spPr/>
      <dgm:t>
        <a:bodyPr/>
        <a:lstStyle/>
        <a:p>
          <a:r>
            <a:rPr lang="es-ES" sz="1800" dirty="0" err="1"/>
            <a:t>Stoker</a:t>
          </a:r>
          <a:r>
            <a:rPr lang="es-ES" sz="1800" dirty="0"/>
            <a:t> B. </a:t>
          </a:r>
          <a:r>
            <a:rPr lang="es-ES" sz="1800" dirty="0" err="1"/>
            <a:t>Dracula</a:t>
          </a:r>
          <a:endParaRPr lang="ru-RU" sz="1800" dirty="0"/>
        </a:p>
      </dgm:t>
    </dgm:pt>
    <dgm:pt modelId="{24E39103-3A1A-4295-9C2D-E300D92D97AA}" type="parTrans" cxnId="{3934C5F7-DA28-4ED8-917E-D4F6F5E8CBA1}">
      <dgm:prSet/>
      <dgm:spPr/>
      <dgm:t>
        <a:bodyPr/>
        <a:lstStyle/>
        <a:p>
          <a:endParaRPr lang="ru-RU" sz="1800"/>
        </a:p>
      </dgm:t>
    </dgm:pt>
    <dgm:pt modelId="{FD9313B6-D9C1-47D9-BD12-9D7577CF2186}" type="sibTrans" cxnId="{3934C5F7-DA28-4ED8-917E-D4F6F5E8CBA1}">
      <dgm:prSet/>
      <dgm:spPr/>
      <dgm:t>
        <a:bodyPr/>
        <a:lstStyle/>
        <a:p>
          <a:endParaRPr lang="ru-RU" sz="1800"/>
        </a:p>
      </dgm:t>
    </dgm:pt>
    <dgm:pt modelId="{82606281-E09A-4A2C-A9E7-7EB82C590167}">
      <dgm:prSet custT="1"/>
      <dgm:spPr/>
      <dgm:t>
        <a:bodyPr/>
        <a:lstStyle/>
        <a:p>
          <a:r>
            <a:rPr lang="es-ES" sz="1800" dirty="0"/>
            <a:t>Twain M. Huckleberry Finn</a:t>
          </a:r>
          <a:endParaRPr lang="ru-RU" sz="1800" dirty="0"/>
        </a:p>
      </dgm:t>
    </dgm:pt>
    <dgm:pt modelId="{05DCAD91-B92E-4F11-B04A-6A1692D560F4}" type="parTrans" cxnId="{8E7914E1-4AEF-4204-B25C-C0E74B423FEB}">
      <dgm:prSet/>
      <dgm:spPr/>
      <dgm:t>
        <a:bodyPr/>
        <a:lstStyle/>
        <a:p>
          <a:endParaRPr lang="ru-RU" sz="1800"/>
        </a:p>
      </dgm:t>
    </dgm:pt>
    <dgm:pt modelId="{EA4D7E71-1C8A-4940-952D-99A01FF672E5}" type="sibTrans" cxnId="{8E7914E1-4AEF-4204-B25C-C0E74B423FEB}">
      <dgm:prSet/>
      <dgm:spPr/>
      <dgm:t>
        <a:bodyPr/>
        <a:lstStyle/>
        <a:p>
          <a:endParaRPr lang="ru-RU" sz="1800"/>
        </a:p>
      </dgm:t>
    </dgm:pt>
    <dgm:pt modelId="{ACF5E3B1-8463-467E-BABE-F8346B035F39}" type="pres">
      <dgm:prSet presAssocID="{4742B05A-3F28-41DC-AD89-6E6D6961F5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63B63ED-CE64-463E-90BB-291549AB6C51}" type="pres">
      <dgm:prSet presAssocID="{4742B05A-3F28-41DC-AD89-6E6D6961F551}" presName="Name1" presStyleCnt="0"/>
      <dgm:spPr/>
    </dgm:pt>
    <dgm:pt modelId="{35770D3E-6620-43F0-B0C1-1E8828A80374}" type="pres">
      <dgm:prSet presAssocID="{4742B05A-3F28-41DC-AD89-6E6D6961F551}" presName="cycle" presStyleCnt="0"/>
      <dgm:spPr/>
    </dgm:pt>
    <dgm:pt modelId="{BD5C4117-30B3-4E8E-9283-4C158F3E540F}" type="pres">
      <dgm:prSet presAssocID="{4742B05A-3F28-41DC-AD89-6E6D6961F551}" presName="srcNode" presStyleLbl="node1" presStyleIdx="0" presStyleCnt="5"/>
      <dgm:spPr/>
    </dgm:pt>
    <dgm:pt modelId="{DA8AC146-CD76-435A-9A8B-014F1ADAA266}" type="pres">
      <dgm:prSet presAssocID="{4742B05A-3F28-41DC-AD89-6E6D6961F551}" presName="conn" presStyleLbl="parChTrans1D2" presStyleIdx="0" presStyleCnt="1"/>
      <dgm:spPr/>
      <dgm:t>
        <a:bodyPr/>
        <a:lstStyle/>
        <a:p>
          <a:endParaRPr lang="ru-RU"/>
        </a:p>
      </dgm:t>
    </dgm:pt>
    <dgm:pt modelId="{CB35F87A-E3C2-4110-BF03-CD2CED8EDD33}" type="pres">
      <dgm:prSet presAssocID="{4742B05A-3F28-41DC-AD89-6E6D6961F551}" presName="extraNode" presStyleLbl="node1" presStyleIdx="0" presStyleCnt="5"/>
      <dgm:spPr/>
    </dgm:pt>
    <dgm:pt modelId="{520FABA8-3541-44C8-A566-A0DF0BFA042A}" type="pres">
      <dgm:prSet presAssocID="{4742B05A-3F28-41DC-AD89-6E6D6961F551}" presName="dstNode" presStyleLbl="node1" presStyleIdx="0" presStyleCnt="5"/>
      <dgm:spPr/>
    </dgm:pt>
    <dgm:pt modelId="{6F7336F1-AD80-4B2C-ABE4-F59916E724BD}" type="pres">
      <dgm:prSet presAssocID="{4BAD24E7-00F6-4FB8-AC28-8841B36204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5E58E-DF1B-4647-9321-1BE3D290BEFA}" type="pres">
      <dgm:prSet presAssocID="{4BAD24E7-00F6-4FB8-AC28-8841B3620408}" presName="accent_1" presStyleCnt="0"/>
      <dgm:spPr/>
    </dgm:pt>
    <dgm:pt modelId="{FA9AEC7E-B8AB-4D76-930D-E444931CB3B6}" type="pres">
      <dgm:prSet presAssocID="{4BAD24E7-00F6-4FB8-AC28-8841B3620408}" presName="accentRepeatNode" presStyleLbl="solidFgAcc1" presStyleIdx="0" presStyleCnt="5"/>
      <dgm:spPr/>
    </dgm:pt>
    <dgm:pt modelId="{FBA70C54-EA25-4F36-9022-4E57811625A7}" type="pres">
      <dgm:prSet presAssocID="{A3FC4A92-9BA1-47D0-9202-33E17453D6D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59889-C8A2-41E6-BA86-25B2317613C1}" type="pres">
      <dgm:prSet presAssocID="{A3FC4A92-9BA1-47D0-9202-33E17453D6DE}" presName="accent_2" presStyleCnt="0"/>
      <dgm:spPr/>
    </dgm:pt>
    <dgm:pt modelId="{14EB1629-9796-4F0F-856F-D40050049994}" type="pres">
      <dgm:prSet presAssocID="{A3FC4A92-9BA1-47D0-9202-33E17453D6DE}" presName="accentRepeatNode" presStyleLbl="solidFgAcc1" presStyleIdx="1" presStyleCnt="5"/>
      <dgm:spPr/>
    </dgm:pt>
    <dgm:pt modelId="{FE072844-87F1-41DE-90A0-A49280211FA5}" type="pres">
      <dgm:prSet presAssocID="{ED4F6250-22A8-46AB-969F-937CABC47C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A1B4B-4EE2-42EE-9FC5-3FADBE4EC10F}" type="pres">
      <dgm:prSet presAssocID="{ED4F6250-22A8-46AB-969F-937CABC47CA0}" presName="accent_3" presStyleCnt="0"/>
      <dgm:spPr/>
    </dgm:pt>
    <dgm:pt modelId="{E0F605C3-A025-4487-88DF-4915E8F287DF}" type="pres">
      <dgm:prSet presAssocID="{ED4F6250-22A8-46AB-969F-937CABC47CA0}" presName="accentRepeatNode" presStyleLbl="solidFgAcc1" presStyleIdx="2" presStyleCnt="5"/>
      <dgm:spPr/>
    </dgm:pt>
    <dgm:pt modelId="{8B941155-2DE1-4FDC-8D80-70C97D213C54}" type="pres">
      <dgm:prSet presAssocID="{82606281-E09A-4A2C-A9E7-7EB82C5901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E27D9-2C08-42BF-8AED-742AEE9EEA95}" type="pres">
      <dgm:prSet presAssocID="{82606281-E09A-4A2C-A9E7-7EB82C590167}" presName="accent_4" presStyleCnt="0"/>
      <dgm:spPr/>
    </dgm:pt>
    <dgm:pt modelId="{900EF175-53D3-42AD-B553-49F48BF3CDA1}" type="pres">
      <dgm:prSet presAssocID="{82606281-E09A-4A2C-A9E7-7EB82C590167}" presName="accentRepeatNode" presStyleLbl="solidFgAcc1" presStyleIdx="3" presStyleCnt="5"/>
      <dgm:spPr/>
    </dgm:pt>
    <dgm:pt modelId="{0DC8B643-3517-460E-B439-91AA033A3AC4}" type="pres">
      <dgm:prSet presAssocID="{8063CCC4-5757-49D3-A5B5-2372AFEBAC5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64C2E-7A5F-497C-A34E-61D2B21F4F87}" type="pres">
      <dgm:prSet presAssocID="{8063CCC4-5757-49D3-A5B5-2372AFEBAC5F}" presName="accent_5" presStyleCnt="0"/>
      <dgm:spPr/>
    </dgm:pt>
    <dgm:pt modelId="{07B51E47-CDCF-4408-8A20-78986150BC3F}" type="pres">
      <dgm:prSet presAssocID="{8063CCC4-5757-49D3-A5B5-2372AFEBAC5F}" presName="accentRepeatNode" presStyleLbl="solidFgAcc1" presStyleIdx="4" presStyleCnt="5"/>
      <dgm:spPr/>
    </dgm:pt>
  </dgm:ptLst>
  <dgm:cxnLst>
    <dgm:cxn modelId="{0DC032D4-0D9F-4075-B5B1-AB8AED71B0D7}" type="presOf" srcId="{82606281-E09A-4A2C-A9E7-7EB82C590167}" destId="{8B941155-2DE1-4FDC-8D80-70C97D213C54}" srcOrd="0" destOrd="0" presId="urn:microsoft.com/office/officeart/2008/layout/VerticalCurvedList"/>
    <dgm:cxn modelId="{91CEBC46-5589-48DC-8F55-544629ABF830}" srcId="{4742B05A-3F28-41DC-AD89-6E6D6961F551}" destId="{4BAD24E7-00F6-4FB8-AC28-8841B3620408}" srcOrd="0" destOrd="0" parTransId="{02A616EB-2FC6-4C66-8870-F7E411B510C6}" sibTransId="{F88BCB1A-937B-4FD2-82B6-B1F0402AD8BD}"/>
    <dgm:cxn modelId="{76579D62-031E-40B3-BD0B-BB65786AFFAD}" srcId="{4742B05A-3F28-41DC-AD89-6E6D6961F551}" destId="{A3FC4A92-9BA1-47D0-9202-33E17453D6DE}" srcOrd="1" destOrd="0" parTransId="{79E0517E-0CBD-4B4F-BAEB-389B7C0B2106}" sibTransId="{07848185-0C02-4D61-A2FC-6228816AE898}"/>
    <dgm:cxn modelId="{8E7914E1-4AEF-4204-B25C-C0E74B423FEB}" srcId="{4742B05A-3F28-41DC-AD89-6E6D6961F551}" destId="{82606281-E09A-4A2C-A9E7-7EB82C590167}" srcOrd="3" destOrd="0" parTransId="{05DCAD91-B92E-4F11-B04A-6A1692D560F4}" sibTransId="{EA4D7E71-1C8A-4940-952D-99A01FF672E5}"/>
    <dgm:cxn modelId="{44DB0AD5-F2A4-4394-A6F2-7AE73908B239}" type="presOf" srcId="{4BAD24E7-00F6-4FB8-AC28-8841B3620408}" destId="{6F7336F1-AD80-4B2C-ABE4-F59916E724BD}" srcOrd="0" destOrd="0" presId="urn:microsoft.com/office/officeart/2008/layout/VerticalCurvedList"/>
    <dgm:cxn modelId="{3511543F-5300-481E-ABDA-156B8B5D988F}" type="presOf" srcId="{F88BCB1A-937B-4FD2-82B6-B1F0402AD8BD}" destId="{DA8AC146-CD76-435A-9A8B-014F1ADAA266}" srcOrd="0" destOrd="0" presId="urn:microsoft.com/office/officeart/2008/layout/VerticalCurvedList"/>
    <dgm:cxn modelId="{75CE6A7B-C586-4419-ADA1-5867DA201821}" type="presOf" srcId="{A3FC4A92-9BA1-47D0-9202-33E17453D6DE}" destId="{FBA70C54-EA25-4F36-9022-4E57811625A7}" srcOrd="0" destOrd="0" presId="urn:microsoft.com/office/officeart/2008/layout/VerticalCurvedList"/>
    <dgm:cxn modelId="{DC7897E0-E1A9-4645-9974-05CBFA0001D1}" type="presOf" srcId="{4742B05A-3F28-41DC-AD89-6E6D6961F551}" destId="{ACF5E3B1-8463-467E-BABE-F8346B035F39}" srcOrd="0" destOrd="0" presId="urn:microsoft.com/office/officeart/2008/layout/VerticalCurvedList"/>
    <dgm:cxn modelId="{347131A8-924C-48D3-803E-C7CD33822AF7}" type="presOf" srcId="{ED4F6250-22A8-46AB-969F-937CABC47CA0}" destId="{FE072844-87F1-41DE-90A0-A49280211FA5}" srcOrd="0" destOrd="0" presId="urn:microsoft.com/office/officeart/2008/layout/VerticalCurvedList"/>
    <dgm:cxn modelId="{FA50E81B-155D-4465-8818-85BD491779E3}" type="presOf" srcId="{8063CCC4-5757-49D3-A5B5-2372AFEBAC5F}" destId="{0DC8B643-3517-460E-B439-91AA033A3AC4}" srcOrd="0" destOrd="0" presId="urn:microsoft.com/office/officeart/2008/layout/VerticalCurvedList"/>
    <dgm:cxn modelId="{C8CB4B1A-B185-4083-B501-91B61E1BF6A7}" srcId="{4742B05A-3F28-41DC-AD89-6E6D6961F551}" destId="{8063CCC4-5757-49D3-A5B5-2372AFEBAC5F}" srcOrd="4" destOrd="0" parTransId="{CD7E8B19-35BA-469E-96A9-BE2A512E1D73}" sibTransId="{1298B1FA-08F4-410F-BE8D-00C8E73FB104}"/>
    <dgm:cxn modelId="{3934C5F7-DA28-4ED8-917E-D4F6F5E8CBA1}" srcId="{4742B05A-3F28-41DC-AD89-6E6D6961F551}" destId="{ED4F6250-22A8-46AB-969F-937CABC47CA0}" srcOrd="2" destOrd="0" parTransId="{24E39103-3A1A-4295-9C2D-E300D92D97AA}" sibTransId="{FD9313B6-D9C1-47D9-BD12-9D7577CF2186}"/>
    <dgm:cxn modelId="{C41C834B-99B4-4033-9A9E-D7C008C06CCC}" type="presParOf" srcId="{ACF5E3B1-8463-467E-BABE-F8346B035F39}" destId="{863B63ED-CE64-463E-90BB-291549AB6C51}" srcOrd="0" destOrd="0" presId="urn:microsoft.com/office/officeart/2008/layout/VerticalCurvedList"/>
    <dgm:cxn modelId="{7DB2E7E2-D1CF-4A6B-94DD-51DD4705E506}" type="presParOf" srcId="{863B63ED-CE64-463E-90BB-291549AB6C51}" destId="{35770D3E-6620-43F0-B0C1-1E8828A80374}" srcOrd="0" destOrd="0" presId="urn:microsoft.com/office/officeart/2008/layout/VerticalCurvedList"/>
    <dgm:cxn modelId="{5D34F87D-149C-4171-A328-749E19DEB359}" type="presParOf" srcId="{35770D3E-6620-43F0-B0C1-1E8828A80374}" destId="{BD5C4117-30B3-4E8E-9283-4C158F3E540F}" srcOrd="0" destOrd="0" presId="urn:microsoft.com/office/officeart/2008/layout/VerticalCurvedList"/>
    <dgm:cxn modelId="{F54C5905-86D2-46A1-8089-819EB8E3A129}" type="presParOf" srcId="{35770D3E-6620-43F0-B0C1-1E8828A80374}" destId="{DA8AC146-CD76-435A-9A8B-014F1ADAA266}" srcOrd="1" destOrd="0" presId="urn:microsoft.com/office/officeart/2008/layout/VerticalCurvedList"/>
    <dgm:cxn modelId="{EEAC5BE8-9441-4BC7-AA9C-4DA76825E378}" type="presParOf" srcId="{35770D3E-6620-43F0-B0C1-1E8828A80374}" destId="{CB35F87A-E3C2-4110-BF03-CD2CED8EDD33}" srcOrd="2" destOrd="0" presId="urn:microsoft.com/office/officeart/2008/layout/VerticalCurvedList"/>
    <dgm:cxn modelId="{5E446C4F-3E34-4C99-91DA-2F6D3CE21C14}" type="presParOf" srcId="{35770D3E-6620-43F0-B0C1-1E8828A80374}" destId="{520FABA8-3541-44C8-A566-A0DF0BFA042A}" srcOrd="3" destOrd="0" presId="urn:microsoft.com/office/officeart/2008/layout/VerticalCurvedList"/>
    <dgm:cxn modelId="{A7386FA8-5711-4993-8EB9-241280A932EA}" type="presParOf" srcId="{863B63ED-CE64-463E-90BB-291549AB6C51}" destId="{6F7336F1-AD80-4B2C-ABE4-F59916E724BD}" srcOrd="1" destOrd="0" presId="urn:microsoft.com/office/officeart/2008/layout/VerticalCurvedList"/>
    <dgm:cxn modelId="{2BE22208-F152-48B0-A86A-86311E4F4AB3}" type="presParOf" srcId="{863B63ED-CE64-463E-90BB-291549AB6C51}" destId="{5A55E58E-DF1B-4647-9321-1BE3D290BEFA}" srcOrd="2" destOrd="0" presId="urn:microsoft.com/office/officeart/2008/layout/VerticalCurvedList"/>
    <dgm:cxn modelId="{53698DEF-4860-42B8-8751-1FAC1337FB1B}" type="presParOf" srcId="{5A55E58E-DF1B-4647-9321-1BE3D290BEFA}" destId="{FA9AEC7E-B8AB-4D76-930D-E444931CB3B6}" srcOrd="0" destOrd="0" presId="urn:microsoft.com/office/officeart/2008/layout/VerticalCurvedList"/>
    <dgm:cxn modelId="{2FE0EEF4-CDBB-4F96-8825-7200A15118A8}" type="presParOf" srcId="{863B63ED-CE64-463E-90BB-291549AB6C51}" destId="{FBA70C54-EA25-4F36-9022-4E57811625A7}" srcOrd="3" destOrd="0" presId="urn:microsoft.com/office/officeart/2008/layout/VerticalCurvedList"/>
    <dgm:cxn modelId="{D1F12DC8-D346-49E0-8868-6D9574FA777A}" type="presParOf" srcId="{863B63ED-CE64-463E-90BB-291549AB6C51}" destId="{7EF59889-C8A2-41E6-BA86-25B2317613C1}" srcOrd="4" destOrd="0" presId="urn:microsoft.com/office/officeart/2008/layout/VerticalCurvedList"/>
    <dgm:cxn modelId="{EEBB4D34-C0AD-457C-A373-098A59745208}" type="presParOf" srcId="{7EF59889-C8A2-41E6-BA86-25B2317613C1}" destId="{14EB1629-9796-4F0F-856F-D40050049994}" srcOrd="0" destOrd="0" presId="urn:microsoft.com/office/officeart/2008/layout/VerticalCurvedList"/>
    <dgm:cxn modelId="{B9F7E201-1F5A-46E2-BF06-FFD3BA467767}" type="presParOf" srcId="{863B63ED-CE64-463E-90BB-291549AB6C51}" destId="{FE072844-87F1-41DE-90A0-A49280211FA5}" srcOrd="5" destOrd="0" presId="urn:microsoft.com/office/officeart/2008/layout/VerticalCurvedList"/>
    <dgm:cxn modelId="{2D024113-3518-45C8-BC30-B3AECD3912B3}" type="presParOf" srcId="{863B63ED-CE64-463E-90BB-291549AB6C51}" destId="{F2BA1B4B-4EE2-42EE-9FC5-3FADBE4EC10F}" srcOrd="6" destOrd="0" presId="urn:microsoft.com/office/officeart/2008/layout/VerticalCurvedList"/>
    <dgm:cxn modelId="{D7372279-DDBE-4DEE-83B8-145AB84F4CBE}" type="presParOf" srcId="{F2BA1B4B-4EE2-42EE-9FC5-3FADBE4EC10F}" destId="{E0F605C3-A025-4487-88DF-4915E8F287DF}" srcOrd="0" destOrd="0" presId="urn:microsoft.com/office/officeart/2008/layout/VerticalCurvedList"/>
    <dgm:cxn modelId="{45269412-CA59-4E60-9ECF-AF617B2364A1}" type="presParOf" srcId="{863B63ED-CE64-463E-90BB-291549AB6C51}" destId="{8B941155-2DE1-4FDC-8D80-70C97D213C54}" srcOrd="7" destOrd="0" presId="urn:microsoft.com/office/officeart/2008/layout/VerticalCurvedList"/>
    <dgm:cxn modelId="{36D9AE90-1B32-4BB1-939D-1A20FE03C8CA}" type="presParOf" srcId="{863B63ED-CE64-463E-90BB-291549AB6C51}" destId="{F43E27D9-2C08-42BF-8AED-742AEE9EEA95}" srcOrd="8" destOrd="0" presId="urn:microsoft.com/office/officeart/2008/layout/VerticalCurvedList"/>
    <dgm:cxn modelId="{3D035C67-0C34-4FB8-B2F2-925114060897}" type="presParOf" srcId="{F43E27D9-2C08-42BF-8AED-742AEE9EEA95}" destId="{900EF175-53D3-42AD-B553-49F48BF3CDA1}" srcOrd="0" destOrd="0" presId="urn:microsoft.com/office/officeart/2008/layout/VerticalCurvedList"/>
    <dgm:cxn modelId="{71E94753-A111-4940-9573-21F87F38A627}" type="presParOf" srcId="{863B63ED-CE64-463E-90BB-291549AB6C51}" destId="{0DC8B643-3517-460E-B439-91AA033A3AC4}" srcOrd="9" destOrd="0" presId="urn:microsoft.com/office/officeart/2008/layout/VerticalCurvedList"/>
    <dgm:cxn modelId="{7F033084-BF3D-43F5-A85D-F7EC2F8154E5}" type="presParOf" srcId="{863B63ED-CE64-463E-90BB-291549AB6C51}" destId="{9A864C2E-7A5F-497C-A34E-61D2B21F4F87}" srcOrd="10" destOrd="0" presId="urn:microsoft.com/office/officeart/2008/layout/VerticalCurvedList"/>
    <dgm:cxn modelId="{19C49A83-B8A6-4EDF-828A-B0CF6F7AD584}" type="presParOf" srcId="{9A864C2E-7A5F-497C-A34E-61D2B21F4F87}" destId="{07B51E47-CDCF-4408-8A20-78986150BC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3E4860-1821-4058-AAA0-B8CEBBE03B6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B48FF21-D074-4676-BE65-171C039F383D}">
      <dgm:prSet phldrT="[Текст]" custT="1"/>
      <dgm:spPr/>
      <dgm:t>
        <a:bodyPr/>
        <a:lstStyle/>
        <a:p>
          <a:r>
            <a:rPr lang="ru-RU" sz="2400" dirty="0"/>
            <a:t>Содержание, соответствующее интересам учащихся</a:t>
          </a:r>
        </a:p>
      </dgm:t>
    </dgm:pt>
    <dgm:pt modelId="{336A5DC2-4B2F-40EB-8358-DAB050991557}" type="parTrans" cxnId="{B359DE17-7079-4BED-9786-37BE8342A0A4}">
      <dgm:prSet/>
      <dgm:spPr/>
      <dgm:t>
        <a:bodyPr/>
        <a:lstStyle/>
        <a:p>
          <a:endParaRPr lang="ru-RU" sz="2400"/>
        </a:p>
      </dgm:t>
    </dgm:pt>
    <dgm:pt modelId="{596FF43E-553A-45A1-A295-7C6D925754D1}" type="sibTrans" cxnId="{B359DE17-7079-4BED-9786-37BE8342A0A4}">
      <dgm:prSet/>
      <dgm:spPr/>
      <dgm:t>
        <a:bodyPr/>
        <a:lstStyle/>
        <a:p>
          <a:endParaRPr lang="ru-RU" sz="2400"/>
        </a:p>
      </dgm:t>
    </dgm:pt>
    <dgm:pt modelId="{9ACA5703-6EE2-46FE-A5F5-CE526626379F}">
      <dgm:prSet phldrT="[Текст]" custT="1"/>
      <dgm:spPr/>
      <dgm:t>
        <a:bodyPr/>
        <a:lstStyle/>
        <a:p>
          <a:r>
            <a:rPr lang="ru-RU" sz="2400" dirty="0"/>
            <a:t>Соответствующий уровень трудности</a:t>
          </a:r>
        </a:p>
      </dgm:t>
    </dgm:pt>
    <dgm:pt modelId="{72C41E95-3F19-46A7-8B26-28F8B9F510D9}" type="parTrans" cxnId="{73CF4777-6F6B-4352-8FF2-4CC2CF7D76A6}">
      <dgm:prSet/>
      <dgm:spPr/>
      <dgm:t>
        <a:bodyPr/>
        <a:lstStyle/>
        <a:p>
          <a:endParaRPr lang="ru-RU" sz="2400"/>
        </a:p>
      </dgm:t>
    </dgm:pt>
    <dgm:pt modelId="{BC845F89-2FB5-4CB3-9184-37187C9B985C}" type="sibTrans" cxnId="{73CF4777-6F6B-4352-8FF2-4CC2CF7D76A6}">
      <dgm:prSet/>
      <dgm:spPr/>
      <dgm:t>
        <a:bodyPr/>
        <a:lstStyle/>
        <a:p>
          <a:endParaRPr lang="ru-RU" sz="2400"/>
        </a:p>
      </dgm:t>
    </dgm:pt>
    <dgm:pt modelId="{D20B9A58-22B4-49C7-BD30-442F15A5CEC5}">
      <dgm:prSet phldrT="[Текст]" custT="1"/>
      <dgm:spPr/>
      <dgm:t>
        <a:bodyPr/>
        <a:lstStyle/>
        <a:p>
          <a:r>
            <a:rPr lang="ru-RU" sz="2400" dirty="0"/>
            <a:t>Проблематика текста и / или актуальность</a:t>
          </a:r>
        </a:p>
      </dgm:t>
    </dgm:pt>
    <dgm:pt modelId="{CF3C9B44-1234-4D9A-A6D9-18E524AFD0F1}" type="parTrans" cxnId="{B75A973F-4981-4D6E-80BE-45D85367C521}">
      <dgm:prSet/>
      <dgm:spPr/>
      <dgm:t>
        <a:bodyPr/>
        <a:lstStyle/>
        <a:p>
          <a:endParaRPr lang="ru-RU" sz="2400"/>
        </a:p>
      </dgm:t>
    </dgm:pt>
    <dgm:pt modelId="{5180E449-3D19-4A1F-8493-CD1DF5E7243F}" type="sibTrans" cxnId="{B75A973F-4981-4D6E-80BE-45D85367C521}">
      <dgm:prSet/>
      <dgm:spPr/>
      <dgm:t>
        <a:bodyPr/>
        <a:lstStyle/>
        <a:p>
          <a:endParaRPr lang="ru-RU" sz="2400"/>
        </a:p>
      </dgm:t>
    </dgm:pt>
    <dgm:pt modelId="{AD6882C5-7861-4867-A84D-FD61B1349065}">
      <dgm:prSet custT="1"/>
      <dgm:spPr/>
      <dgm:t>
        <a:bodyPr/>
        <a:lstStyle/>
        <a:p>
          <a:r>
            <a:rPr lang="ru-RU" sz="2400" dirty="0"/>
            <a:t>Мотивационная ценность текста</a:t>
          </a:r>
        </a:p>
      </dgm:t>
    </dgm:pt>
    <dgm:pt modelId="{ADBF324D-FA1D-4B8C-A71E-4D179C69807C}" type="parTrans" cxnId="{9D53C2C2-5C40-4B86-962B-15DC4F7EDFBD}">
      <dgm:prSet/>
      <dgm:spPr/>
      <dgm:t>
        <a:bodyPr/>
        <a:lstStyle/>
        <a:p>
          <a:endParaRPr lang="ru-RU" sz="2400"/>
        </a:p>
      </dgm:t>
    </dgm:pt>
    <dgm:pt modelId="{54572352-1D43-464E-AC35-37C0C4C89A67}" type="sibTrans" cxnId="{9D53C2C2-5C40-4B86-962B-15DC4F7EDFBD}">
      <dgm:prSet/>
      <dgm:spPr/>
      <dgm:t>
        <a:bodyPr/>
        <a:lstStyle/>
        <a:p>
          <a:endParaRPr lang="ru-RU" sz="2400"/>
        </a:p>
      </dgm:t>
    </dgm:pt>
    <dgm:pt modelId="{6364DADE-FAA4-412A-BD96-A172DC6C47F9}" type="pres">
      <dgm:prSet presAssocID="{3A3E4860-1821-4058-AAA0-B8CEBBE03B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0949E-F165-419E-8ABD-C587205CA5A9}" type="pres">
      <dgm:prSet presAssocID="{FB48FF21-D074-4676-BE65-171C039F383D}" presName="parentLin" presStyleCnt="0"/>
      <dgm:spPr/>
    </dgm:pt>
    <dgm:pt modelId="{65B02DED-E07E-4752-BD0C-9E068BEDA068}" type="pres">
      <dgm:prSet presAssocID="{FB48FF21-D074-4676-BE65-171C039F383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2EE3F3B-F5BF-4D1A-B877-568AF163308C}" type="pres">
      <dgm:prSet presAssocID="{FB48FF21-D074-4676-BE65-171C039F38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4C4B3-58D8-46AC-86CB-D5B6B3ACEE34}" type="pres">
      <dgm:prSet presAssocID="{FB48FF21-D074-4676-BE65-171C039F383D}" presName="negativeSpace" presStyleCnt="0"/>
      <dgm:spPr/>
    </dgm:pt>
    <dgm:pt modelId="{410D756C-2861-4356-8B39-541F3FAEAA7B}" type="pres">
      <dgm:prSet presAssocID="{FB48FF21-D074-4676-BE65-171C039F383D}" presName="childText" presStyleLbl="conFgAcc1" presStyleIdx="0" presStyleCnt="4">
        <dgm:presLayoutVars>
          <dgm:bulletEnabled val="1"/>
        </dgm:presLayoutVars>
      </dgm:prSet>
      <dgm:spPr/>
    </dgm:pt>
    <dgm:pt modelId="{F432638B-585B-4ACA-8A95-F7D1807593CA}" type="pres">
      <dgm:prSet presAssocID="{596FF43E-553A-45A1-A295-7C6D925754D1}" presName="spaceBetweenRectangles" presStyleCnt="0"/>
      <dgm:spPr/>
    </dgm:pt>
    <dgm:pt modelId="{0A1FFEC7-B1AF-4D29-9DB3-646E5AB30AD7}" type="pres">
      <dgm:prSet presAssocID="{9ACA5703-6EE2-46FE-A5F5-CE526626379F}" presName="parentLin" presStyleCnt="0"/>
      <dgm:spPr/>
    </dgm:pt>
    <dgm:pt modelId="{CE9A0C16-1056-4BB6-A650-3CD9B3489576}" type="pres">
      <dgm:prSet presAssocID="{9ACA5703-6EE2-46FE-A5F5-CE526626379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A63F480-4FE5-4FAA-9CC5-7743750FDFC6}" type="pres">
      <dgm:prSet presAssocID="{9ACA5703-6EE2-46FE-A5F5-CE52662637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10843-30CB-462A-84A9-9E110BCC189D}" type="pres">
      <dgm:prSet presAssocID="{9ACA5703-6EE2-46FE-A5F5-CE526626379F}" presName="negativeSpace" presStyleCnt="0"/>
      <dgm:spPr/>
    </dgm:pt>
    <dgm:pt modelId="{D54A6B71-AE49-4650-A5D6-18A71618ABA9}" type="pres">
      <dgm:prSet presAssocID="{9ACA5703-6EE2-46FE-A5F5-CE526626379F}" presName="childText" presStyleLbl="conFgAcc1" presStyleIdx="1" presStyleCnt="4">
        <dgm:presLayoutVars>
          <dgm:bulletEnabled val="1"/>
        </dgm:presLayoutVars>
      </dgm:prSet>
      <dgm:spPr/>
    </dgm:pt>
    <dgm:pt modelId="{7AA08150-2D68-4F86-8996-EDBE3CA21B8B}" type="pres">
      <dgm:prSet presAssocID="{BC845F89-2FB5-4CB3-9184-37187C9B985C}" presName="spaceBetweenRectangles" presStyleCnt="0"/>
      <dgm:spPr/>
    </dgm:pt>
    <dgm:pt modelId="{F42AD07C-B5E2-4A08-B4AB-1D2321C6EC40}" type="pres">
      <dgm:prSet presAssocID="{D20B9A58-22B4-49C7-BD30-442F15A5CEC5}" presName="parentLin" presStyleCnt="0"/>
      <dgm:spPr/>
    </dgm:pt>
    <dgm:pt modelId="{0DCCC03B-D2A9-4303-A2F7-C8C552A4FFFF}" type="pres">
      <dgm:prSet presAssocID="{D20B9A58-22B4-49C7-BD30-442F15A5CEC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17EB998-AB3D-4968-9CA4-23FEFF3BFAF8}" type="pres">
      <dgm:prSet presAssocID="{D20B9A58-22B4-49C7-BD30-442F15A5CEC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B6C5F-7930-4600-9A51-FD6715646FAD}" type="pres">
      <dgm:prSet presAssocID="{D20B9A58-22B4-49C7-BD30-442F15A5CEC5}" presName="negativeSpace" presStyleCnt="0"/>
      <dgm:spPr/>
    </dgm:pt>
    <dgm:pt modelId="{E7AA8568-C95B-4B39-83D9-600C67CA905A}" type="pres">
      <dgm:prSet presAssocID="{D20B9A58-22B4-49C7-BD30-442F15A5CEC5}" presName="childText" presStyleLbl="conFgAcc1" presStyleIdx="2" presStyleCnt="4">
        <dgm:presLayoutVars>
          <dgm:bulletEnabled val="1"/>
        </dgm:presLayoutVars>
      </dgm:prSet>
      <dgm:spPr/>
    </dgm:pt>
    <dgm:pt modelId="{3C0FAEBC-3283-43EE-8C4D-2376180E65C9}" type="pres">
      <dgm:prSet presAssocID="{5180E449-3D19-4A1F-8493-CD1DF5E7243F}" presName="spaceBetweenRectangles" presStyleCnt="0"/>
      <dgm:spPr/>
    </dgm:pt>
    <dgm:pt modelId="{5939C32A-5894-4D5E-8E4C-2696DA745E1D}" type="pres">
      <dgm:prSet presAssocID="{AD6882C5-7861-4867-A84D-FD61B1349065}" presName="parentLin" presStyleCnt="0"/>
      <dgm:spPr/>
    </dgm:pt>
    <dgm:pt modelId="{26A6CCAB-512A-40F9-956F-E1444B18C223}" type="pres">
      <dgm:prSet presAssocID="{AD6882C5-7861-4867-A84D-FD61B134906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B370031-CAA9-4DB5-8C0C-AFC8CCCB0A1B}" type="pres">
      <dgm:prSet presAssocID="{AD6882C5-7861-4867-A84D-FD61B134906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4B759-05E2-477C-8573-B0F527408D6A}" type="pres">
      <dgm:prSet presAssocID="{AD6882C5-7861-4867-A84D-FD61B1349065}" presName="negativeSpace" presStyleCnt="0"/>
      <dgm:spPr/>
    </dgm:pt>
    <dgm:pt modelId="{71006125-22D8-4273-9EB6-8D7DD2B85F18}" type="pres">
      <dgm:prSet presAssocID="{AD6882C5-7861-4867-A84D-FD61B134906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D53C2C2-5C40-4B86-962B-15DC4F7EDFBD}" srcId="{3A3E4860-1821-4058-AAA0-B8CEBBE03B6E}" destId="{AD6882C5-7861-4867-A84D-FD61B1349065}" srcOrd="3" destOrd="0" parTransId="{ADBF324D-FA1D-4B8C-A71E-4D179C69807C}" sibTransId="{54572352-1D43-464E-AC35-37C0C4C89A67}"/>
    <dgm:cxn modelId="{F18573FC-2C37-44EA-AFF8-6FD7C9701353}" type="presOf" srcId="{D20B9A58-22B4-49C7-BD30-442F15A5CEC5}" destId="{017EB998-AB3D-4968-9CA4-23FEFF3BFAF8}" srcOrd="1" destOrd="0" presId="urn:microsoft.com/office/officeart/2005/8/layout/list1"/>
    <dgm:cxn modelId="{B359DE17-7079-4BED-9786-37BE8342A0A4}" srcId="{3A3E4860-1821-4058-AAA0-B8CEBBE03B6E}" destId="{FB48FF21-D074-4676-BE65-171C039F383D}" srcOrd="0" destOrd="0" parTransId="{336A5DC2-4B2F-40EB-8358-DAB050991557}" sibTransId="{596FF43E-553A-45A1-A295-7C6D925754D1}"/>
    <dgm:cxn modelId="{013487FB-4D01-4132-9AC1-4A47E0EEBB87}" type="presOf" srcId="{FB48FF21-D074-4676-BE65-171C039F383D}" destId="{32EE3F3B-F5BF-4D1A-B877-568AF163308C}" srcOrd="1" destOrd="0" presId="urn:microsoft.com/office/officeart/2005/8/layout/list1"/>
    <dgm:cxn modelId="{73CF4777-6F6B-4352-8FF2-4CC2CF7D76A6}" srcId="{3A3E4860-1821-4058-AAA0-B8CEBBE03B6E}" destId="{9ACA5703-6EE2-46FE-A5F5-CE526626379F}" srcOrd="1" destOrd="0" parTransId="{72C41E95-3F19-46A7-8B26-28F8B9F510D9}" sibTransId="{BC845F89-2FB5-4CB3-9184-37187C9B985C}"/>
    <dgm:cxn modelId="{BB47BF11-9585-4FF2-BB18-2FE3EACF32DF}" type="presOf" srcId="{AD6882C5-7861-4867-A84D-FD61B1349065}" destId="{EB370031-CAA9-4DB5-8C0C-AFC8CCCB0A1B}" srcOrd="1" destOrd="0" presId="urn:microsoft.com/office/officeart/2005/8/layout/list1"/>
    <dgm:cxn modelId="{F64A1460-183E-4D67-A8C6-87C61BE8B357}" type="presOf" srcId="{AD6882C5-7861-4867-A84D-FD61B1349065}" destId="{26A6CCAB-512A-40F9-956F-E1444B18C223}" srcOrd="0" destOrd="0" presId="urn:microsoft.com/office/officeart/2005/8/layout/list1"/>
    <dgm:cxn modelId="{AA0613EC-C019-40DA-8B8F-87E88CA2FCBF}" type="presOf" srcId="{3A3E4860-1821-4058-AAA0-B8CEBBE03B6E}" destId="{6364DADE-FAA4-412A-BD96-A172DC6C47F9}" srcOrd="0" destOrd="0" presId="urn:microsoft.com/office/officeart/2005/8/layout/list1"/>
    <dgm:cxn modelId="{B75A973F-4981-4D6E-80BE-45D85367C521}" srcId="{3A3E4860-1821-4058-AAA0-B8CEBBE03B6E}" destId="{D20B9A58-22B4-49C7-BD30-442F15A5CEC5}" srcOrd="2" destOrd="0" parTransId="{CF3C9B44-1234-4D9A-A6D9-18E524AFD0F1}" sibTransId="{5180E449-3D19-4A1F-8493-CD1DF5E7243F}"/>
    <dgm:cxn modelId="{FDC45AFA-F26C-4E5B-9ECF-CA4D8A4F190C}" type="presOf" srcId="{FB48FF21-D074-4676-BE65-171C039F383D}" destId="{65B02DED-E07E-4752-BD0C-9E068BEDA068}" srcOrd="0" destOrd="0" presId="urn:microsoft.com/office/officeart/2005/8/layout/list1"/>
    <dgm:cxn modelId="{904A2718-2B2C-422F-9AA0-1CA64717B942}" type="presOf" srcId="{9ACA5703-6EE2-46FE-A5F5-CE526626379F}" destId="{3A63F480-4FE5-4FAA-9CC5-7743750FDFC6}" srcOrd="1" destOrd="0" presId="urn:microsoft.com/office/officeart/2005/8/layout/list1"/>
    <dgm:cxn modelId="{3DD8EC04-8CBC-4D26-A8A6-10DE05760160}" type="presOf" srcId="{9ACA5703-6EE2-46FE-A5F5-CE526626379F}" destId="{CE9A0C16-1056-4BB6-A650-3CD9B3489576}" srcOrd="0" destOrd="0" presId="urn:microsoft.com/office/officeart/2005/8/layout/list1"/>
    <dgm:cxn modelId="{0739FA41-2EB8-4CCF-AC77-AD7C484EB902}" type="presOf" srcId="{D20B9A58-22B4-49C7-BD30-442F15A5CEC5}" destId="{0DCCC03B-D2A9-4303-A2F7-C8C552A4FFFF}" srcOrd="0" destOrd="0" presId="urn:microsoft.com/office/officeart/2005/8/layout/list1"/>
    <dgm:cxn modelId="{9E33CDD8-D364-443B-8B93-57C87B62CB44}" type="presParOf" srcId="{6364DADE-FAA4-412A-BD96-A172DC6C47F9}" destId="{1180949E-F165-419E-8ABD-C587205CA5A9}" srcOrd="0" destOrd="0" presId="urn:microsoft.com/office/officeart/2005/8/layout/list1"/>
    <dgm:cxn modelId="{E0002BE6-FF9E-41C2-B14C-50E382343C2B}" type="presParOf" srcId="{1180949E-F165-419E-8ABD-C587205CA5A9}" destId="{65B02DED-E07E-4752-BD0C-9E068BEDA068}" srcOrd="0" destOrd="0" presId="urn:microsoft.com/office/officeart/2005/8/layout/list1"/>
    <dgm:cxn modelId="{8A3DC972-6CF0-4A6B-9048-E9DDE2DDA171}" type="presParOf" srcId="{1180949E-F165-419E-8ABD-C587205CA5A9}" destId="{32EE3F3B-F5BF-4D1A-B877-568AF163308C}" srcOrd="1" destOrd="0" presId="urn:microsoft.com/office/officeart/2005/8/layout/list1"/>
    <dgm:cxn modelId="{180F5FC0-E57D-4AF8-B622-3E2FCA0C31E9}" type="presParOf" srcId="{6364DADE-FAA4-412A-BD96-A172DC6C47F9}" destId="{6084C4B3-58D8-46AC-86CB-D5B6B3ACEE34}" srcOrd="1" destOrd="0" presId="urn:microsoft.com/office/officeart/2005/8/layout/list1"/>
    <dgm:cxn modelId="{97DBE5C6-57D1-4905-9708-E71D0611E1FD}" type="presParOf" srcId="{6364DADE-FAA4-412A-BD96-A172DC6C47F9}" destId="{410D756C-2861-4356-8B39-541F3FAEAA7B}" srcOrd="2" destOrd="0" presId="urn:microsoft.com/office/officeart/2005/8/layout/list1"/>
    <dgm:cxn modelId="{6380CEAB-7D26-4FC5-924A-06773163FC74}" type="presParOf" srcId="{6364DADE-FAA4-412A-BD96-A172DC6C47F9}" destId="{F432638B-585B-4ACA-8A95-F7D1807593CA}" srcOrd="3" destOrd="0" presId="urn:microsoft.com/office/officeart/2005/8/layout/list1"/>
    <dgm:cxn modelId="{8E12CC08-D00A-4A7A-99B6-D5A4822D3F72}" type="presParOf" srcId="{6364DADE-FAA4-412A-BD96-A172DC6C47F9}" destId="{0A1FFEC7-B1AF-4D29-9DB3-646E5AB30AD7}" srcOrd="4" destOrd="0" presId="urn:microsoft.com/office/officeart/2005/8/layout/list1"/>
    <dgm:cxn modelId="{388E31B4-A14A-4C50-9D6C-A673CD4EFD78}" type="presParOf" srcId="{0A1FFEC7-B1AF-4D29-9DB3-646E5AB30AD7}" destId="{CE9A0C16-1056-4BB6-A650-3CD9B3489576}" srcOrd="0" destOrd="0" presId="urn:microsoft.com/office/officeart/2005/8/layout/list1"/>
    <dgm:cxn modelId="{B7FB038F-CEFC-4784-9541-61B843D82542}" type="presParOf" srcId="{0A1FFEC7-B1AF-4D29-9DB3-646E5AB30AD7}" destId="{3A63F480-4FE5-4FAA-9CC5-7743750FDFC6}" srcOrd="1" destOrd="0" presId="urn:microsoft.com/office/officeart/2005/8/layout/list1"/>
    <dgm:cxn modelId="{967C216E-04E3-4030-825F-94A704B12984}" type="presParOf" srcId="{6364DADE-FAA4-412A-BD96-A172DC6C47F9}" destId="{14410843-30CB-462A-84A9-9E110BCC189D}" srcOrd="5" destOrd="0" presId="urn:microsoft.com/office/officeart/2005/8/layout/list1"/>
    <dgm:cxn modelId="{CEC7CC3B-BE56-4603-B4FF-5E8406C28F2E}" type="presParOf" srcId="{6364DADE-FAA4-412A-BD96-A172DC6C47F9}" destId="{D54A6B71-AE49-4650-A5D6-18A71618ABA9}" srcOrd="6" destOrd="0" presId="urn:microsoft.com/office/officeart/2005/8/layout/list1"/>
    <dgm:cxn modelId="{65ED40A3-6002-4365-A347-32CD6FE8A921}" type="presParOf" srcId="{6364DADE-FAA4-412A-BD96-A172DC6C47F9}" destId="{7AA08150-2D68-4F86-8996-EDBE3CA21B8B}" srcOrd="7" destOrd="0" presId="urn:microsoft.com/office/officeart/2005/8/layout/list1"/>
    <dgm:cxn modelId="{0D36D207-F1E5-4704-9ED6-E6797E311AC7}" type="presParOf" srcId="{6364DADE-FAA4-412A-BD96-A172DC6C47F9}" destId="{F42AD07C-B5E2-4A08-B4AB-1D2321C6EC40}" srcOrd="8" destOrd="0" presId="urn:microsoft.com/office/officeart/2005/8/layout/list1"/>
    <dgm:cxn modelId="{DCDDB728-334E-4A60-8956-B4985BC5E675}" type="presParOf" srcId="{F42AD07C-B5E2-4A08-B4AB-1D2321C6EC40}" destId="{0DCCC03B-D2A9-4303-A2F7-C8C552A4FFFF}" srcOrd="0" destOrd="0" presId="urn:microsoft.com/office/officeart/2005/8/layout/list1"/>
    <dgm:cxn modelId="{AFC385B6-6E05-4F1B-BF40-2007BC748A8E}" type="presParOf" srcId="{F42AD07C-B5E2-4A08-B4AB-1D2321C6EC40}" destId="{017EB998-AB3D-4968-9CA4-23FEFF3BFAF8}" srcOrd="1" destOrd="0" presId="urn:microsoft.com/office/officeart/2005/8/layout/list1"/>
    <dgm:cxn modelId="{B92566A5-37ED-4B8B-99A4-AFDDD737DA69}" type="presParOf" srcId="{6364DADE-FAA4-412A-BD96-A172DC6C47F9}" destId="{807B6C5F-7930-4600-9A51-FD6715646FAD}" srcOrd="9" destOrd="0" presId="urn:microsoft.com/office/officeart/2005/8/layout/list1"/>
    <dgm:cxn modelId="{B5447A4F-1AF3-471D-BCC0-A70AC6A91A0E}" type="presParOf" srcId="{6364DADE-FAA4-412A-BD96-A172DC6C47F9}" destId="{E7AA8568-C95B-4B39-83D9-600C67CA905A}" srcOrd="10" destOrd="0" presId="urn:microsoft.com/office/officeart/2005/8/layout/list1"/>
    <dgm:cxn modelId="{87C5F3BF-61A6-4DD6-8CDD-EAF4411C6DEB}" type="presParOf" srcId="{6364DADE-FAA4-412A-BD96-A172DC6C47F9}" destId="{3C0FAEBC-3283-43EE-8C4D-2376180E65C9}" srcOrd="11" destOrd="0" presId="urn:microsoft.com/office/officeart/2005/8/layout/list1"/>
    <dgm:cxn modelId="{DA99D39B-CF6B-459D-8BAE-7C743243DFA7}" type="presParOf" srcId="{6364DADE-FAA4-412A-BD96-A172DC6C47F9}" destId="{5939C32A-5894-4D5E-8E4C-2696DA745E1D}" srcOrd="12" destOrd="0" presId="urn:microsoft.com/office/officeart/2005/8/layout/list1"/>
    <dgm:cxn modelId="{107AD5D6-502F-4433-9719-62F55AEE31E1}" type="presParOf" srcId="{5939C32A-5894-4D5E-8E4C-2696DA745E1D}" destId="{26A6CCAB-512A-40F9-956F-E1444B18C223}" srcOrd="0" destOrd="0" presId="urn:microsoft.com/office/officeart/2005/8/layout/list1"/>
    <dgm:cxn modelId="{DDA8FAD6-81F5-459F-9782-8066AEF13509}" type="presParOf" srcId="{5939C32A-5894-4D5E-8E4C-2696DA745E1D}" destId="{EB370031-CAA9-4DB5-8C0C-AFC8CCCB0A1B}" srcOrd="1" destOrd="0" presId="urn:microsoft.com/office/officeart/2005/8/layout/list1"/>
    <dgm:cxn modelId="{6733729A-C787-43BB-B13C-B43C9C1049A1}" type="presParOf" srcId="{6364DADE-FAA4-412A-BD96-A172DC6C47F9}" destId="{F904B759-05E2-477C-8573-B0F527408D6A}" srcOrd="13" destOrd="0" presId="urn:microsoft.com/office/officeart/2005/8/layout/list1"/>
    <dgm:cxn modelId="{9D621977-5C5C-4505-8F87-5B225C6838F4}" type="presParOf" srcId="{6364DADE-FAA4-412A-BD96-A172DC6C47F9}" destId="{71006125-22D8-4273-9EB6-8D7DD2B85F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30F481-27C1-41EF-B32B-2466D7EB331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0D87B-72DA-4410-90AC-8AA7FDC7C62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>
              <a:latin typeface="+mj-lt"/>
            </a:rPr>
            <a:t>Результаты</a:t>
          </a:r>
          <a:endParaRPr lang="ru-RU" sz="3600" b="1" dirty="0"/>
        </a:p>
      </dgm:t>
    </dgm:pt>
    <dgm:pt modelId="{F2A95B1A-622A-47B8-92E1-52BF81696E70}" type="parTrans" cxnId="{4D34E470-4480-4A83-BD72-415945599C3D}">
      <dgm:prSet/>
      <dgm:spPr/>
      <dgm:t>
        <a:bodyPr/>
        <a:lstStyle/>
        <a:p>
          <a:endParaRPr lang="ru-RU"/>
        </a:p>
      </dgm:t>
    </dgm:pt>
    <dgm:pt modelId="{F509A7B3-B144-48DC-890E-AD8CCF34A665}" type="sibTrans" cxnId="{4D34E470-4480-4A83-BD72-415945599C3D}">
      <dgm:prSet/>
      <dgm:spPr/>
      <dgm:t>
        <a:bodyPr/>
        <a:lstStyle/>
        <a:p>
          <a:endParaRPr lang="ru-RU"/>
        </a:p>
      </dgm:t>
    </dgm:pt>
    <dgm:pt modelId="{D69A288E-141D-4FA3-9289-942419FDF885}" type="pres">
      <dgm:prSet presAssocID="{CE30F481-27C1-41EF-B32B-2466D7EB33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AF0638-8D8C-40E3-95A4-810EE7A94040}" type="pres">
      <dgm:prSet presAssocID="{AAC0D87B-72DA-4410-90AC-8AA7FDC7C625}" presName="node" presStyleLbl="node1" presStyleIdx="0" presStyleCnt="1" custScaleX="388236" custScaleY="297230" custRadScaleRad="98181" custRadScaleInc="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041E21-04C0-4BDA-AE35-6C0714497652}" type="presOf" srcId="{AAC0D87B-72DA-4410-90AC-8AA7FDC7C625}" destId="{5FAF0638-8D8C-40E3-95A4-810EE7A94040}" srcOrd="0" destOrd="0" presId="urn:microsoft.com/office/officeart/2005/8/layout/cycle2"/>
    <dgm:cxn modelId="{4D34E470-4480-4A83-BD72-415945599C3D}" srcId="{CE30F481-27C1-41EF-B32B-2466D7EB3316}" destId="{AAC0D87B-72DA-4410-90AC-8AA7FDC7C625}" srcOrd="0" destOrd="0" parTransId="{F2A95B1A-622A-47B8-92E1-52BF81696E70}" sibTransId="{F509A7B3-B144-48DC-890E-AD8CCF34A665}"/>
    <dgm:cxn modelId="{309058E1-E031-4363-80A4-AD06586A420F}" type="presOf" srcId="{CE30F481-27C1-41EF-B32B-2466D7EB3316}" destId="{D69A288E-141D-4FA3-9289-942419FDF885}" srcOrd="0" destOrd="0" presId="urn:microsoft.com/office/officeart/2005/8/layout/cycle2"/>
    <dgm:cxn modelId="{C2A23875-C1B2-4EB8-805F-B16C53D2CF2E}" type="presParOf" srcId="{D69A288E-141D-4FA3-9289-942419FDF885}" destId="{5FAF0638-8D8C-40E3-95A4-810EE7A940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41055-9D3C-457D-A646-6B705F2B6E26}">
      <dsp:nvSpPr>
        <dsp:cNvPr id="0" name=""/>
        <dsp:cNvSpPr/>
      </dsp:nvSpPr>
      <dsp:spPr>
        <a:xfrm>
          <a:off x="0" y="70854"/>
          <a:ext cx="2971800" cy="297180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bg1"/>
              </a:solidFill>
              <a:latin typeface="+mj-lt"/>
            </a:rPr>
            <a:t>План презентации</a:t>
          </a:r>
        </a:p>
      </dsp:txBody>
      <dsp:txXfrm>
        <a:off x="435210" y="506064"/>
        <a:ext cx="2101380" cy="2101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F0638-8D8C-40E3-95A4-810EE7A94040}">
      <dsp:nvSpPr>
        <dsp:cNvPr id="0" name=""/>
        <dsp:cNvSpPr/>
      </dsp:nvSpPr>
      <dsp:spPr>
        <a:xfrm>
          <a:off x="381446" y="0"/>
          <a:ext cx="6675337" cy="511057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+mj-lt"/>
            </a:rPr>
            <a:t>Характеристика фокусной группы</a:t>
          </a:r>
          <a:endParaRPr lang="ru-RU" sz="3600" kern="1200" dirty="0">
            <a:latin typeface="+mj-lt"/>
          </a:endParaRPr>
        </a:p>
      </dsp:txBody>
      <dsp:txXfrm>
        <a:off x="1359026" y="748427"/>
        <a:ext cx="4720177" cy="3613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32BE3-4D50-42C9-9F71-9622003E60BA}">
      <dsp:nvSpPr>
        <dsp:cNvPr id="0" name=""/>
        <dsp:cNvSpPr/>
      </dsp:nvSpPr>
      <dsp:spPr>
        <a:xfrm>
          <a:off x="0" y="477052"/>
          <a:ext cx="2700300" cy="16201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организация исследовательской деятельности</a:t>
          </a:r>
        </a:p>
      </dsp:txBody>
      <dsp:txXfrm>
        <a:off x="0" y="477052"/>
        <a:ext cx="2700300" cy="1620180"/>
      </dsp:txXfrm>
    </dsp:sp>
    <dsp:sp modelId="{BE45164F-E30C-48E1-940C-CB9C5289BD81}">
      <dsp:nvSpPr>
        <dsp:cNvPr id="0" name=""/>
        <dsp:cNvSpPr/>
      </dsp:nvSpPr>
      <dsp:spPr>
        <a:xfrm>
          <a:off x="2970329" y="477052"/>
          <a:ext cx="2700300" cy="16201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выполнение заданий на рефлексию</a:t>
          </a:r>
        </a:p>
      </dsp:txBody>
      <dsp:txXfrm>
        <a:off x="2970329" y="477052"/>
        <a:ext cx="2700300" cy="1620180"/>
      </dsp:txXfrm>
    </dsp:sp>
    <dsp:sp modelId="{90B970CE-491F-42B9-B9F0-ABC74D2E34F9}">
      <dsp:nvSpPr>
        <dsp:cNvPr id="0" name=""/>
        <dsp:cNvSpPr/>
      </dsp:nvSpPr>
      <dsp:spPr>
        <a:xfrm>
          <a:off x="5940659" y="477052"/>
          <a:ext cx="2700300" cy="16201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стимулирование самостоятельного поиска информации</a:t>
          </a:r>
        </a:p>
      </dsp:txBody>
      <dsp:txXfrm>
        <a:off x="5940659" y="477052"/>
        <a:ext cx="2700300" cy="1620180"/>
      </dsp:txXfrm>
    </dsp:sp>
    <dsp:sp modelId="{2BDA2FE4-3FBC-46EB-90C4-A532DEC41142}">
      <dsp:nvSpPr>
        <dsp:cNvPr id="0" name=""/>
        <dsp:cNvSpPr/>
      </dsp:nvSpPr>
      <dsp:spPr>
        <a:xfrm>
          <a:off x="0" y="2367262"/>
          <a:ext cx="2700300" cy="16201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поощрение самостоятельного решения задач </a:t>
          </a:r>
        </a:p>
      </dsp:txBody>
      <dsp:txXfrm>
        <a:off x="0" y="2367262"/>
        <a:ext cx="2700300" cy="1620180"/>
      </dsp:txXfrm>
    </dsp:sp>
    <dsp:sp modelId="{ED5C58BD-1241-408F-A370-77F9BF3ABC25}">
      <dsp:nvSpPr>
        <dsp:cNvPr id="0" name=""/>
        <dsp:cNvSpPr/>
      </dsp:nvSpPr>
      <dsp:spPr>
        <a:xfrm>
          <a:off x="2970329" y="2367263"/>
          <a:ext cx="2700300" cy="16201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предоставление возможности выбора</a:t>
          </a:r>
        </a:p>
      </dsp:txBody>
      <dsp:txXfrm>
        <a:off x="2970329" y="2367263"/>
        <a:ext cx="2700300" cy="1620180"/>
      </dsp:txXfrm>
    </dsp:sp>
    <dsp:sp modelId="{F0BEBF5A-8550-491F-8BC5-4026CDFF1583}">
      <dsp:nvSpPr>
        <dsp:cNvPr id="0" name=""/>
        <dsp:cNvSpPr/>
      </dsp:nvSpPr>
      <dsp:spPr>
        <a:xfrm>
          <a:off x="5940659" y="2367263"/>
          <a:ext cx="2700300" cy="16201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организация самостоятельного оценивания результатов</a:t>
          </a:r>
        </a:p>
      </dsp:txBody>
      <dsp:txXfrm>
        <a:off x="5940659" y="2367263"/>
        <a:ext cx="2700300" cy="1620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F0638-8D8C-40E3-95A4-810EE7A94040}">
      <dsp:nvSpPr>
        <dsp:cNvPr id="0" name=""/>
        <dsp:cNvSpPr/>
      </dsp:nvSpPr>
      <dsp:spPr>
        <a:xfrm>
          <a:off x="404036" y="0"/>
          <a:ext cx="6580739" cy="50381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+mj-lt"/>
            </a:rPr>
            <a:t>Процедура</a:t>
          </a:r>
        </a:p>
      </dsp:txBody>
      <dsp:txXfrm>
        <a:off x="1367763" y="737821"/>
        <a:ext cx="4653285" cy="35625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F0638-8D8C-40E3-95A4-810EE7A94040}">
      <dsp:nvSpPr>
        <dsp:cNvPr id="0" name=""/>
        <dsp:cNvSpPr/>
      </dsp:nvSpPr>
      <dsp:spPr>
        <a:xfrm>
          <a:off x="456358" y="0"/>
          <a:ext cx="6581695" cy="503888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+mj-lt"/>
            </a:rPr>
            <a:t>Материалы</a:t>
          </a:r>
          <a:endParaRPr lang="ru-RU" sz="3600" b="1" kern="1200" dirty="0"/>
        </a:p>
      </dsp:txBody>
      <dsp:txXfrm>
        <a:off x="1420225" y="737928"/>
        <a:ext cx="4653961" cy="3563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6429B-6D47-4927-AC99-BD015394C42D}">
      <dsp:nvSpPr>
        <dsp:cNvPr id="0" name=""/>
        <dsp:cNvSpPr/>
      </dsp:nvSpPr>
      <dsp:spPr>
        <a:xfrm>
          <a:off x="2689041" y="59406"/>
          <a:ext cx="2851516" cy="28515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chemeClr val="bg1"/>
              </a:solidFill>
            </a:rPr>
            <a:t>Аудирование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069243" y="558422"/>
        <a:ext cx="2091112" cy="1283182"/>
      </dsp:txXfrm>
    </dsp:sp>
    <dsp:sp modelId="{5360BD36-26E9-4696-86AD-A85EAB7E6433}">
      <dsp:nvSpPr>
        <dsp:cNvPr id="0" name=""/>
        <dsp:cNvSpPr/>
      </dsp:nvSpPr>
      <dsp:spPr>
        <a:xfrm>
          <a:off x="3717963" y="1841604"/>
          <a:ext cx="2851516" cy="28515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chemeClr val="bg1"/>
              </a:solidFill>
            </a:rPr>
            <a:t>Лексика и грамматика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590052" y="2578246"/>
        <a:ext cx="1710910" cy="1568334"/>
      </dsp:txXfrm>
    </dsp:sp>
    <dsp:sp modelId="{87693059-C518-43F7-BD1F-C1982016BC1C}">
      <dsp:nvSpPr>
        <dsp:cNvPr id="0" name=""/>
        <dsp:cNvSpPr/>
      </dsp:nvSpPr>
      <dsp:spPr>
        <a:xfrm>
          <a:off x="1660119" y="1841604"/>
          <a:ext cx="2851516" cy="28515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chemeClr val="bg1"/>
              </a:solidFill>
            </a:rPr>
            <a:t>Чтение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928637" y="2578246"/>
        <a:ext cx="1710910" cy="1568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AC146-CD76-435A-9A8B-014F1ADAA266}">
      <dsp:nvSpPr>
        <dsp:cNvPr id="0" name=""/>
        <dsp:cNvSpPr/>
      </dsp:nvSpPr>
      <dsp:spPr>
        <a:xfrm>
          <a:off x="-5455211" y="-716095"/>
          <a:ext cx="6495474" cy="6495474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336F1-AD80-4B2C-ABE4-F59916E724BD}">
      <dsp:nvSpPr>
        <dsp:cNvPr id="0" name=""/>
        <dsp:cNvSpPr/>
      </dsp:nvSpPr>
      <dsp:spPr>
        <a:xfrm>
          <a:off x="454850" y="420649"/>
          <a:ext cx="3337870" cy="6033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Conan Doyle A. Sherlock Holmes</a:t>
          </a:r>
          <a:endParaRPr lang="ru-RU" sz="1800" kern="1200" dirty="0"/>
        </a:p>
      </dsp:txBody>
      <dsp:txXfrm>
        <a:off x="454850" y="420649"/>
        <a:ext cx="3337870" cy="603306"/>
      </dsp:txXfrm>
    </dsp:sp>
    <dsp:sp modelId="{FA9AEC7E-B8AB-4D76-930D-E444931CB3B6}">
      <dsp:nvSpPr>
        <dsp:cNvPr id="0" name=""/>
        <dsp:cNvSpPr/>
      </dsp:nvSpPr>
      <dsp:spPr>
        <a:xfrm>
          <a:off x="77784" y="345235"/>
          <a:ext cx="754132" cy="754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70C54-EA25-4F36-9022-4E57811625A7}">
      <dsp:nvSpPr>
        <dsp:cNvPr id="0" name=""/>
        <dsp:cNvSpPr/>
      </dsp:nvSpPr>
      <dsp:spPr>
        <a:xfrm>
          <a:off x="887162" y="1325318"/>
          <a:ext cx="2905558" cy="6033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Bowler</a:t>
          </a:r>
          <a:r>
            <a:rPr lang="es-ES" sz="1800" kern="1200" dirty="0"/>
            <a:t> B., </a:t>
          </a:r>
          <a:r>
            <a:rPr lang="es-ES" sz="1800" kern="1200" dirty="0" err="1"/>
            <a:t>Parminter</a:t>
          </a:r>
          <a:r>
            <a:rPr lang="es-ES" sz="1800" kern="1200" dirty="0"/>
            <a:t> S. </a:t>
          </a:r>
          <a:r>
            <a:rPr lang="ru-RU" sz="1800" kern="1200" dirty="0"/>
            <a:t>    </a:t>
          </a:r>
          <a:r>
            <a:rPr lang="es-ES" sz="1800" kern="1200" dirty="0"/>
            <a:t>V </a:t>
          </a:r>
          <a:r>
            <a:rPr lang="es-ES" sz="1800" kern="1200" dirty="0" err="1"/>
            <a:t>is</a:t>
          </a:r>
          <a:r>
            <a:rPr lang="es-ES" sz="1800" kern="1200" dirty="0"/>
            <a:t> </a:t>
          </a:r>
          <a:r>
            <a:rPr lang="es-ES" sz="1800" kern="1200" dirty="0" err="1"/>
            <a:t>for</a:t>
          </a:r>
          <a:r>
            <a:rPr lang="es-ES" sz="1800" kern="1200" dirty="0"/>
            <a:t> </a:t>
          </a:r>
          <a:r>
            <a:rPr lang="es-ES" sz="1800" kern="1200" dirty="0" err="1"/>
            <a:t>Vampire</a:t>
          </a:r>
          <a:endParaRPr lang="ru-RU" sz="1800" kern="1200" dirty="0"/>
        </a:p>
      </dsp:txBody>
      <dsp:txXfrm>
        <a:off x="887162" y="1325318"/>
        <a:ext cx="2905558" cy="603306"/>
      </dsp:txXfrm>
    </dsp:sp>
    <dsp:sp modelId="{14EB1629-9796-4F0F-856F-D40050049994}">
      <dsp:nvSpPr>
        <dsp:cNvPr id="0" name=""/>
        <dsp:cNvSpPr/>
      </dsp:nvSpPr>
      <dsp:spPr>
        <a:xfrm>
          <a:off x="510095" y="1249905"/>
          <a:ext cx="754132" cy="754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72844-87F1-41DE-90A0-A49280211FA5}">
      <dsp:nvSpPr>
        <dsp:cNvPr id="0" name=""/>
        <dsp:cNvSpPr/>
      </dsp:nvSpPr>
      <dsp:spPr>
        <a:xfrm>
          <a:off x="1019847" y="2229988"/>
          <a:ext cx="2772873" cy="6033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Stoker</a:t>
          </a:r>
          <a:r>
            <a:rPr lang="es-ES" sz="1800" kern="1200" dirty="0"/>
            <a:t> B. </a:t>
          </a:r>
          <a:r>
            <a:rPr lang="es-ES" sz="1800" kern="1200" dirty="0" err="1"/>
            <a:t>Dracula</a:t>
          </a:r>
          <a:endParaRPr lang="ru-RU" sz="1800" kern="1200" dirty="0"/>
        </a:p>
      </dsp:txBody>
      <dsp:txXfrm>
        <a:off x="1019847" y="2229988"/>
        <a:ext cx="2772873" cy="603306"/>
      </dsp:txXfrm>
    </dsp:sp>
    <dsp:sp modelId="{E0F605C3-A025-4487-88DF-4915E8F287DF}">
      <dsp:nvSpPr>
        <dsp:cNvPr id="0" name=""/>
        <dsp:cNvSpPr/>
      </dsp:nvSpPr>
      <dsp:spPr>
        <a:xfrm>
          <a:off x="642780" y="2154575"/>
          <a:ext cx="754132" cy="754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41155-2DE1-4FDC-8D80-70C97D213C54}">
      <dsp:nvSpPr>
        <dsp:cNvPr id="0" name=""/>
        <dsp:cNvSpPr/>
      </dsp:nvSpPr>
      <dsp:spPr>
        <a:xfrm>
          <a:off x="887162" y="3134658"/>
          <a:ext cx="2905558" cy="6033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Twain M. Huckleberry Finn</a:t>
          </a:r>
          <a:endParaRPr lang="ru-RU" sz="1800" kern="1200" dirty="0"/>
        </a:p>
      </dsp:txBody>
      <dsp:txXfrm>
        <a:off x="887162" y="3134658"/>
        <a:ext cx="2905558" cy="603306"/>
      </dsp:txXfrm>
    </dsp:sp>
    <dsp:sp modelId="{900EF175-53D3-42AD-B553-49F48BF3CDA1}">
      <dsp:nvSpPr>
        <dsp:cNvPr id="0" name=""/>
        <dsp:cNvSpPr/>
      </dsp:nvSpPr>
      <dsp:spPr>
        <a:xfrm>
          <a:off x="510095" y="3059245"/>
          <a:ext cx="754132" cy="754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8B643-3517-460E-B439-91AA033A3AC4}">
      <dsp:nvSpPr>
        <dsp:cNvPr id="0" name=""/>
        <dsp:cNvSpPr/>
      </dsp:nvSpPr>
      <dsp:spPr>
        <a:xfrm>
          <a:off x="454850" y="4039328"/>
          <a:ext cx="3337870" cy="6033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Defoe D. Robinson Crusoe</a:t>
          </a:r>
          <a:endParaRPr lang="ru-RU" sz="1800" kern="1200" dirty="0"/>
        </a:p>
      </dsp:txBody>
      <dsp:txXfrm>
        <a:off x="454850" y="4039328"/>
        <a:ext cx="3337870" cy="603306"/>
      </dsp:txXfrm>
    </dsp:sp>
    <dsp:sp modelId="{07B51E47-CDCF-4408-8A20-78986150BC3F}">
      <dsp:nvSpPr>
        <dsp:cNvPr id="0" name=""/>
        <dsp:cNvSpPr/>
      </dsp:nvSpPr>
      <dsp:spPr>
        <a:xfrm>
          <a:off x="77784" y="3963915"/>
          <a:ext cx="754132" cy="754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D756C-2861-4356-8B39-541F3FAEAA7B}">
      <dsp:nvSpPr>
        <dsp:cNvPr id="0" name=""/>
        <dsp:cNvSpPr/>
      </dsp:nvSpPr>
      <dsp:spPr>
        <a:xfrm>
          <a:off x="0" y="418075"/>
          <a:ext cx="771743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E3F3B-F5BF-4D1A-B877-568AF163308C}">
      <dsp:nvSpPr>
        <dsp:cNvPr id="0" name=""/>
        <dsp:cNvSpPr/>
      </dsp:nvSpPr>
      <dsp:spPr>
        <a:xfrm>
          <a:off x="385871" y="4795"/>
          <a:ext cx="5402203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90" tIns="0" rIns="2041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Содержание, соответствующее интересам учащихся</a:t>
          </a:r>
        </a:p>
      </dsp:txBody>
      <dsp:txXfrm>
        <a:off x="426220" y="45144"/>
        <a:ext cx="5321505" cy="745862"/>
      </dsp:txXfrm>
    </dsp:sp>
    <dsp:sp modelId="{D54A6B71-AE49-4650-A5D6-18A71618ABA9}">
      <dsp:nvSpPr>
        <dsp:cNvPr id="0" name=""/>
        <dsp:cNvSpPr/>
      </dsp:nvSpPr>
      <dsp:spPr>
        <a:xfrm>
          <a:off x="0" y="1688156"/>
          <a:ext cx="771743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3F480-4FE5-4FAA-9CC5-7743750FDFC6}">
      <dsp:nvSpPr>
        <dsp:cNvPr id="0" name=""/>
        <dsp:cNvSpPr/>
      </dsp:nvSpPr>
      <dsp:spPr>
        <a:xfrm>
          <a:off x="385871" y="1274875"/>
          <a:ext cx="5402203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90" tIns="0" rIns="2041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Соответствующий уровень трудности</a:t>
          </a:r>
        </a:p>
      </dsp:txBody>
      <dsp:txXfrm>
        <a:off x="426220" y="1315224"/>
        <a:ext cx="5321505" cy="745862"/>
      </dsp:txXfrm>
    </dsp:sp>
    <dsp:sp modelId="{E7AA8568-C95B-4B39-83D9-600C67CA905A}">
      <dsp:nvSpPr>
        <dsp:cNvPr id="0" name=""/>
        <dsp:cNvSpPr/>
      </dsp:nvSpPr>
      <dsp:spPr>
        <a:xfrm>
          <a:off x="0" y="2958236"/>
          <a:ext cx="771743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EB998-AB3D-4968-9CA4-23FEFF3BFAF8}">
      <dsp:nvSpPr>
        <dsp:cNvPr id="0" name=""/>
        <dsp:cNvSpPr/>
      </dsp:nvSpPr>
      <dsp:spPr>
        <a:xfrm>
          <a:off x="385871" y="2544956"/>
          <a:ext cx="5402203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90" tIns="0" rIns="2041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Проблематика текста и / или актуальность</a:t>
          </a:r>
        </a:p>
      </dsp:txBody>
      <dsp:txXfrm>
        <a:off x="426220" y="2585305"/>
        <a:ext cx="5321505" cy="745862"/>
      </dsp:txXfrm>
    </dsp:sp>
    <dsp:sp modelId="{71006125-22D8-4273-9EB6-8D7DD2B85F18}">
      <dsp:nvSpPr>
        <dsp:cNvPr id="0" name=""/>
        <dsp:cNvSpPr/>
      </dsp:nvSpPr>
      <dsp:spPr>
        <a:xfrm>
          <a:off x="0" y="4228316"/>
          <a:ext cx="771743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70031-CAA9-4DB5-8C0C-AFC8CCCB0A1B}">
      <dsp:nvSpPr>
        <dsp:cNvPr id="0" name=""/>
        <dsp:cNvSpPr/>
      </dsp:nvSpPr>
      <dsp:spPr>
        <a:xfrm>
          <a:off x="385871" y="3815036"/>
          <a:ext cx="5402203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90" tIns="0" rIns="2041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Мотивационная ценность текста</a:t>
          </a:r>
        </a:p>
      </dsp:txBody>
      <dsp:txXfrm>
        <a:off x="426220" y="3855385"/>
        <a:ext cx="5321505" cy="7458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F0638-8D8C-40E3-95A4-810EE7A94040}">
      <dsp:nvSpPr>
        <dsp:cNvPr id="0" name=""/>
        <dsp:cNvSpPr/>
      </dsp:nvSpPr>
      <dsp:spPr>
        <a:xfrm>
          <a:off x="358311" y="0"/>
          <a:ext cx="6770480" cy="518341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+mj-lt"/>
            </a:rPr>
            <a:t>Результаты</a:t>
          </a:r>
          <a:endParaRPr lang="ru-RU" sz="3600" b="1" kern="1200" dirty="0"/>
        </a:p>
      </dsp:txBody>
      <dsp:txXfrm>
        <a:off x="1349825" y="759094"/>
        <a:ext cx="4787452" cy="366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592D-F001-4234-8CD0-AC75C782BBD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AD3-38D6-4C37-80DC-20F18B00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5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3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5747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выборе материалов исследования мы проанализировали целый ряд онлайн-библиотек, предоставляющих доступ к аудиокнигам, учитывая такие критерии, как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7659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Коллекция включает 25 произведений художественной и научно-популярной литературы уровня A2–B1. В ней представлены произведения разных жанров: приключения, детективы, триллеры, исторические романы и другие. Доступ к книгам активируется с помощью кода на платформе </a:t>
            </a:r>
            <a:r>
              <a:rPr lang="ru-RU" dirty="0" err="1"/>
              <a:t>Oxford</a:t>
            </a:r>
            <a:r>
              <a:rPr lang="ru-RU" dirty="0"/>
              <a:t> </a:t>
            </a:r>
            <a:r>
              <a:rPr lang="ru-RU" dirty="0" err="1"/>
              <a:t>Learner’s</a:t>
            </a:r>
            <a:r>
              <a:rPr lang="ru-RU" dirty="0"/>
              <a:t> </a:t>
            </a:r>
            <a:r>
              <a:rPr lang="ru-RU" dirty="0" err="1"/>
              <a:t>Bookshelf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772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выборе произведения мы использовали следующие критерии для отбора текстов.</a:t>
            </a:r>
          </a:p>
          <a:p>
            <a:r>
              <a:rPr lang="ru-RU" dirty="0"/>
              <a:t>Проблематика текста (для художественной литературы) и / или актуальность (для научно-популярной литературы). Текст должен иметь глубокий смысл или затрагивать актуальные для учеников темы. Например, художественная литература может затрагивать важные вопросы жизни и отношений, а научно-популярные тексты могут рассказывать о современных научных открытиях или проблемах окружающей среды.</a:t>
            </a:r>
          </a:p>
          <a:p>
            <a:r>
              <a:rPr lang="ru-RU" dirty="0"/>
              <a:t>Мотивационная ценность текста. Текст должен мотивировать учеников к чтению и развивать их интерес к литературе. Он должен вызывать эмоции и создавать положительное отношение к чтению. Например, это может быть книга, которая вдохновляет на достижение целей или рассказывает о важности дружбы и семейных ценностей.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4356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Первый этап </a:t>
            </a:r>
            <a:r>
              <a:rPr lang="ru-RU" dirty="0" err="1"/>
              <a:t>Lead-in</a:t>
            </a:r>
            <a:r>
              <a:rPr lang="ru-RU" dirty="0"/>
              <a:t> представляет собой введение учеников в тему урока. Целью этого этапа является активизация фоновых знаний учеников, пробуждение интереса к теме и мотивация к обучению. Этот этап представлен одним заданием.</a:t>
            </a:r>
            <a:endParaRPr lang="en-GB" dirty="0"/>
          </a:p>
          <a:p>
            <a:r>
              <a:rPr lang="ru-RU" dirty="0"/>
              <a:t>Задание стимулирует учащихся делать предположения о содержании текста на основе иллюстраций, таким образом совершенствуя их умение прогнозирования.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525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Второй этап Vocabulary является важной частью подготовки к чтению и прослушиванию текста, так как позволяет повысить общее понимание текста. На этом этапе снимаются потенциальные языковые (лексические) трудности </a:t>
            </a:r>
            <a:r>
              <a:rPr lang="en-GB" dirty="0"/>
              <a:t>c</a:t>
            </a:r>
            <a:r>
              <a:rPr lang="ru-RU" dirty="0"/>
              <a:t> помощью отбора незнакомых слов из фрагмента текста, который будет прочитан / прослушан далее.</a:t>
            </a:r>
            <a:endParaRPr lang="en-GB" dirty="0"/>
          </a:p>
          <a:p>
            <a:r>
              <a:rPr lang="ru-RU" dirty="0"/>
              <a:t>Задание семантизирует незнакомые слова и позволяет учащимся употреблять их в речи, а также задействует умение вероятностного прогнозирования.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32229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Этот этап также включает интегративные задания, для выполнения которых необходимо задействовать умения чтения и аудирования одновременно.</a:t>
            </a:r>
            <a:r>
              <a:rPr lang="en-GB" dirty="0"/>
              <a:t> </a:t>
            </a:r>
            <a:r>
              <a:rPr lang="ru-RU" dirty="0"/>
              <a:t>Данные задания стимулируют учащихся синхронно воспринимать устную и письменную речь, выявлять пропущенную информацию и отличия между текстом и аудиотекстом.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9910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Четвертый этап </a:t>
            </a:r>
            <a:r>
              <a:rPr lang="ru-RU" dirty="0" err="1"/>
              <a:t>Critical</a:t>
            </a:r>
            <a:r>
              <a:rPr lang="ru-RU" dirty="0"/>
              <a:t> </a:t>
            </a:r>
            <a:r>
              <a:rPr lang="ru-RU" dirty="0" err="1"/>
              <a:t>thinking</a:t>
            </a:r>
            <a:r>
              <a:rPr lang="ru-RU" dirty="0"/>
              <a:t>, включающий одно задание, направлен на анализ прочитанного и прослушанного и задействование критического мышления обучающихся. Этот этап помогает учащимся развить навыки анализа и оценки информации, учит выдвигать собственные аргументы и делать обоснованные выводы.</a:t>
            </a:r>
            <a:endParaRPr lang="en-GB" dirty="0"/>
          </a:p>
          <a:p>
            <a:r>
              <a:rPr lang="ru-RU" dirty="0"/>
              <a:t>Задание представляет собой обсуждение в форме беседы или учебную дискуссию. Обсуждаемые вопросы носят проблемный характер, ответы на которые в тексте присутствуют имплицитно или отсутствуют, так как относятся к личному мнению / опыту учащихся. Подобные задания развивают умения 86 формировать выводы (выявлять имплицитные идеи; объединять информацию из частей текста и выводить новые или дополнительные идеи), ставить вопросы во внутреннем диалоге с автором и воспринимать текст критически (судить о точности отрывка на основании знаний читателя).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2510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Дополнительный пятый этап </a:t>
            </a:r>
            <a:r>
              <a:rPr lang="ru-RU" dirty="0" err="1"/>
              <a:t>Creative</a:t>
            </a:r>
            <a:r>
              <a:rPr lang="ru-RU" dirty="0"/>
              <a:t> </a:t>
            </a:r>
            <a:r>
              <a:rPr lang="ru-RU" dirty="0" err="1"/>
              <a:t>thinking</a:t>
            </a:r>
            <a:r>
              <a:rPr lang="ru-RU" dirty="0"/>
              <a:t>, также включающий одно задание, предполагает активизацию творческого мышления учащихся. Он присутствует в уроках, которые завершают прочтение главы</a:t>
            </a:r>
            <a:r>
              <a:rPr lang="en-GB" dirty="0"/>
              <a:t>.</a:t>
            </a:r>
          </a:p>
          <a:p>
            <a:r>
              <a:rPr lang="ru-RU" dirty="0"/>
              <a:t>Задание стимулирует развитие воображения учащихся, так как им необходимо визуализировать сцену / персонажей книги. Выполнение заданий также подразумевает использование умений письма и монологической и диалогической речи, так как ученикам необходимо комментировать свою работу и взаимодействовать с одноклассниками для достижения коммуникативной цели.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8721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7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8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рисунке  представлено сравнение результатов всех тестирований обеих групп по аудированию, что наглядно отражает групповую динамику.</a:t>
            </a:r>
          </a:p>
          <a:p>
            <a:r>
              <a:rPr lang="ru-RU" dirty="0"/>
              <a:t>График показывает, что на начальном этапе уровень сформированности навыков и умений аудирования был ниже в ЭГ. Тем не менее, в течение пробного обучения наблюдается его значительный стабильный рост. Сопоставление промежуточных результатов экспериментального обучения в обеих группах показывает, что уровень сформированности навыков и умений аудирования значительно вырос в ЭГ и немного увеличился в КГ. Итоговое тестирование показывает, что средний процент выполнения заданий (истинное среднее) в ЭГ вырос на 21,5%, в то время как в КГ — на 12,0%. Анализ результатов позволяет сделать вывод о том, что применение аудиокниг в учебном процессе значительно повлияло на развитие навыков и умений аудирования. Это может быть объяснено тем, что учащиеся ЭГ воспринимали устную речь в </a:t>
            </a:r>
            <a:r>
              <a:rPr lang="ru-RU" dirty="0" err="1"/>
              <a:t>б´ольших</a:t>
            </a:r>
            <a:r>
              <a:rPr lang="ru-RU" dirty="0"/>
              <a:t> объемах и с </a:t>
            </a:r>
            <a:r>
              <a:rPr lang="ru-RU" dirty="0" err="1"/>
              <a:t>б´ольшим</a:t>
            </a:r>
            <a:r>
              <a:rPr lang="ru-RU" dirty="0"/>
              <a:t> интересом, благодаря звуковым эффектам и выразительному чтению актеров. Предъявление текста облегчает восприятие устного речевого потока и может служить опорой при обучении школьников аудированию. Кроме того, учащиеся ЭГ могли быть более мотивированными в работе с аудиокнигами из-за использования приложения на телефоне, планшете или сайта на компьютере.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24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04741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График показывает, что уровень сформированности навыков и умений чтения изначально был ниже в КГ. Сравнение промежуточных результатов экспериментального обучения в обеих группах позволяет сделать вывод о том, что он вырос в ЭГ и практически не изменился в КГ. Возможно, это увеличение связано с тем, что на этом этапе учащиеся ЭГ проходили более интенсивное обучение, так как использовали и учебное пособие, и аудиокниги. Однако, результаты итогового тестирования показывают, что в КГ средний процент выполнения заданий вырос на 13,3%, и она практически сравнялась с ЭГ, в которой этот показатель увеличился на 17,6%. Следовательно, уровень сформированности навыков и умений чтения более значимо изменился в ЭГ.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25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428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6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Фокусной группой исследования являются учащиеся 6-го класса. По классификации Вячеслава Афанасьевича Аверина, ученики 6-го класса находятся на стадии младшего подросткового возраста, которая охватывает период от 10 до 13 лет. Ведущей деятельностью на этой стадии становится общение.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6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5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0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входное тестирование в обеих группах для определения сформированности навыков и умений аудирования и чтения; </a:t>
            </a:r>
            <a:endParaRPr lang="en-GB" dirty="0"/>
          </a:p>
          <a:p>
            <a:r>
              <a:rPr lang="ru-RU" dirty="0"/>
              <a:t>использование индивидуальной аудиокниги в комплекте с текстом в качестве полимодального текста в дополнении к учебному пособию в ЭГ и только традиционного учебного пособия в КГ в рамках курса «Домашнее чтение»;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E5AD3-38D6-4C37-80DC-20F18B007F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91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проверки эффективности полимодального обучения школьников был использован диагностический онлайн-тест по английскому языку компании RELOD, которая предлагает стандартизированные тесты для оценки качества владения английским языком учащимися в ходе обучения в общеобразовательных учреждениях или для определения соответствия общего уровня владения английским языком общепринятым уровням по европейской шкале С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EFR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 European Framework of Reference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Форматы тестов: бумажный SELT и электронный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eSELT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noProof="0" smtClean="0"/>
              <a:pPr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115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567863"/>
      </p:ext>
    </p:extLst>
  </p:cSld>
  <p:clrMapOvr>
    <a:masterClrMapping/>
  </p:clrMapOvr>
  <p:transition spd="slow" advTm="1993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3582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050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12986"/>
      </p:ext>
    </p:extLst>
  </p:cSld>
  <p:clrMapOvr>
    <a:masterClrMapping/>
  </p:clrMapOvr>
  <p:transition spd="slow" advTm="1993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88761"/>
      </p:ext>
    </p:extLst>
  </p:cSld>
  <p:clrMapOvr>
    <a:masterClrMapping/>
  </p:clrMapOvr>
  <p:transition spd="slow" advTm="1993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147352"/>
      </p:ext>
    </p:extLst>
  </p:cSld>
  <p:clrMapOvr>
    <a:masterClrMapping/>
  </p:clrMapOvr>
  <p:transition spd="slow" advTm="1993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Санкт-Петербургский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государственный</a:t>
            </a:r>
            <a:r>
              <a:rPr lang="ru-RU" baseline="0" dirty="0">
                <a:solidFill>
                  <a:schemeClr val="bg1"/>
                </a:solidFill>
              </a:rPr>
              <a:t> университет</a:t>
            </a:r>
            <a:br>
              <a:rPr lang="ru-RU" baseline="0" dirty="0">
                <a:solidFill>
                  <a:schemeClr val="bg1"/>
                </a:solidFill>
              </a:rPr>
            </a:br>
            <a:r>
              <a:rPr lang="en-US" b="1" baseline="0" dirty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21348"/>
      </p:ext>
    </p:extLst>
  </p:cSld>
  <p:clrMapOvr>
    <a:masterClrMapping/>
  </p:clrMapOvr>
  <p:transition spd="slow" advTm="1993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909A1B-601A-40F9-9327-934E519B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42013724"/>
      </p:ext>
    </p:extLst>
  </p:cSld>
  <p:clrMapOvr>
    <a:masterClrMapping/>
  </p:clrMapOvr>
  <p:transition spd="slow" advTm="1993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788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 с 2 небольшими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359" y="1150210"/>
            <a:ext cx="1655285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35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3475" y="2579684"/>
            <a:ext cx="2322605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35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1268760"/>
            <a:ext cx="4354830" cy="422244"/>
          </a:xfrm>
        </p:spPr>
        <p:txBody>
          <a:bodyPr rtlCol="0"/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622" y="2132855"/>
            <a:ext cx="4354830" cy="4045313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latin typeface="Calibri" panose="020F0502020204030204" pitchFamily="34" charset="0"/>
              </a:defRPr>
            </a:lvl1pPr>
            <a:lvl2pPr marL="171450">
              <a:lnSpc>
                <a:spcPct val="110000"/>
              </a:lnSpc>
              <a:defRPr sz="1500">
                <a:latin typeface="Calibri" panose="020F0502020204030204" pitchFamily="34" charset="0"/>
              </a:defRPr>
            </a:lvl2pPr>
            <a:lvl3pPr marL="342900">
              <a:lnSpc>
                <a:spcPct val="110000"/>
              </a:lnSpc>
              <a:defRPr sz="1350">
                <a:latin typeface="Calibri" panose="020F0502020204030204" pitchFamily="34" charset="0"/>
              </a:defRPr>
            </a:lvl3pPr>
            <a:lvl4pPr marL="514350">
              <a:lnSpc>
                <a:spcPct val="110000"/>
              </a:lnSpc>
              <a:defRPr sz="1200">
                <a:latin typeface="Calibri" panose="020F0502020204030204" pitchFamily="34" charset="0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noProof="0">
                <a:solidFill>
                  <a:prstClr val="black">
                    <a:tint val="75000"/>
                  </a:prstClr>
                </a:solidFill>
              </a:rPr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noProof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7687216" y="1555068"/>
            <a:ext cx="614477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5692567" y="4034393"/>
            <a:ext cx="657528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753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noProof="0">
                <a:solidFill>
                  <a:prstClr val="black">
                    <a:tint val="75000"/>
                  </a:prstClr>
                </a:solidFill>
              </a:rPr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noProof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911096"/>
            <a:ext cx="7886700" cy="3859742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40740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1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7" r:id="rId11"/>
  </p:sldLayoutIdLst>
  <p:transition spd="slow" advTm="1993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>
                <a:solidFill>
                  <a:schemeClr val="accent2"/>
                </a:solidFill>
              </a:rPr>
              <a:t>SELT-проверка эффективности полимодального обучения школьников рецептивным навыкам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53135"/>
            <a:ext cx="6400800" cy="147002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ru-RU" sz="2800" dirty="0">
                <a:solidFill>
                  <a:schemeClr val="accent2"/>
                </a:solidFill>
              </a:rPr>
              <a:t>Елизавета Козлова,</a:t>
            </a:r>
          </a:p>
          <a:p>
            <a:pPr rtl="0"/>
            <a:r>
              <a:rPr lang="ru-RU" sz="2800" dirty="0">
                <a:solidFill>
                  <a:schemeClr val="accent2"/>
                </a:solidFill>
              </a:rPr>
              <a:t>ассистент кафедры ИЯКТ, НИТУ МИСИС</a:t>
            </a:r>
          </a:p>
          <a:p>
            <a:pPr rtl="0"/>
            <a:r>
              <a:rPr lang="ru-RU" sz="2800" dirty="0">
                <a:solidFill>
                  <a:schemeClr val="accent2"/>
                </a:solidFill>
              </a:rPr>
              <a:t>Научный руководитель:</a:t>
            </a:r>
          </a:p>
          <a:p>
            <a:pPr rtl="0"/>
            <a:r>
              <a:rPr lang="ru-RU" sz="2800" dirty="0">
                <a:solidFill>
                  <a:schemeClr val="accent2"/>
                </a:solidFill>
              </a:rPr>
              <a:t>Павловская Ирина Юрьевна, </a:t>
            </a:r>
            <a:r>
              <a:rPr lang="ru-RU" sz="2800" dirty="0" err="1">
                <a:solidFill>
                  <a:schemeClr val="accent2"/>
                </a:solidFill>
              </a:rPr>
              <a:t>д.фил.н</a:t>
            </a:r>
            <a:r>
              <a:rPr lang="ru-RU" sz="2800" dirty="0">
                <a:solidFill>
                  <a:schemeClr val="accent2"/>
                </a:solidFill>
              </a:rPr>
              <a:t>., профессор</a:t>
            </a:r>
          </a:p>
          <a:p>
            <a:pPr rtl="0"/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  <p:transition spd="slow" advTm="1993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D2322-917C-418D-A9BB-D0513309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682" y="0"/>
            <a:ext cx="7272808" cy="980910"/>
          </a:xfrm>
        </p:spPr>
        <p:txBody>
          <a:bodyPr>
            <a:noAutofit/>
          </a:bodyPr>
          <a:lstStyle/>
          <a:p>
            <a:pPr algn="r"/>
            <a:r>
              <a:rPr lang="ru-RU" sz="3600" b="0" dirty="0"/>
              <a:t>Материалы исследования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AA52AB-2A47-4E8A-967B-DA0DFCF0B7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833" r="2833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8C70942D-C652-4D1A-BD64-CB2C7C55C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5596" y="5772780"/>
            <a:ext cx="7272808" cy="804862"/>
          </a:xfrm>
        </p:spPr>
        <p:txBody>
          <a:bodyPr>
            <a:noAutofit/>
          </a:bodyPr>
          <a:lstStyle/>
          <a:p>
            <a:r>
              <a:rPr lang="ru-RU" sz="2400" dirty="0"/>
              <a:t>Тест </a:t>
            </a:r>
            <a:r>
              <a:rPr lang="en-GB" sz="2400" dirty="0"/>
              <a:t>SELT</a:t>
            </a:r>
            <a:r>
              <a:rPr lang="ru-RU" sz="2400" dirty="0"/>
              <a:t>.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Форматы: бумажный SELT и электронный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eSELT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26057-53A9-4CFC-84F4-A9EAF393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3675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38AF0-CC20-4979-9C52-CAB215AB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0"/>
            <a:ext cx="7174160" cy="980728"/>
          </a:xfrm>
        </p:spPr>
        <p:txBody>
          <a:bodyPr>
            <a:normAutofit/>
          </a:bodyPr>
          <a:lstStyle/>
          <a:p>
            <a:r>
              <a:rPr lang="ru-RU" sz="3600" cap="none" dirty="0">
                <a:solidFill>
                  <a:schemeClr val="accent2"/>
                </a:solidFill>
              </a:rPr>
              <a:t>Структура теста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2F0F34A-E615-4C72-A981-FFB8A045B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62837"/>
              </p:ext>
            </p:extLst>
          </p:nvPr>
        </p:nvGraphicFramePr>
        <p:xfrm>
          <a:off x="457200" y="170080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339D49-0590-476D-BB1B-17D20EED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13520"/>
      </p:ext>
    </p:extLst>
  </p:cSld>
  <p:clrMapOvr>
    <a:masterClrMapping/>
  </p:clrMapOvr>
  <p:transition spd="slow" advTm="1993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72539"/>
            <a:ext cx="6526088" cy="887102"/>
          </a:xfrm>
        </p:spPr>
        <p:txBody>
          <a:bodyPr anchor="ctr">
            <a:noAutofit/>
          </a:bodyPr>
          <a:lstStyle/>
          <a:p>
            <a:pPr algn="r"/>
            <a:r>
              <a:rPr lang="ru-RU" sz="3600" b="0" dirty="0"/>
              <a:t>Преимущества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506084-979E-415C-A562-C3806BF30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4114800" cy="485740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получение обучающимся положительного опыта тестирования и обретение уверенности в своих силах;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получение </a:t>
            </a:r>
            <a:r>
              <a:rPr lang="ru-RU" sz="2400" dirty="0" err="1"/>
              <a:t>Result</a:t>
            </a:r>
            <a:r>
              <a:rPr lang="ru-RU" sz="2400" dirty="0"/>
              <a:t> </a:t>
            </a:r>
            <a:r>
              <a:rPr lang="ru-RU" sz="2400" dirty="0" err="1"/>
              <a:t>Card</a:t>
            </a:r>
            <a:r>
              <a:rPr lang="ru-RU" sz="2400" dirty="0"/>
              <a:t> с результатами тестирования;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возрастание мотивации к изучению английского языка.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12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299F39-A4FA-455B-8702-C7C160B7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16929" y="2233785"/>
            <a:ext cx="4639537" cy="314522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134FF96-3467-460F-8CB3-847071A5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84" y="1506302"/>
            <a:ext cx="3411425" cy="46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8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AF13EF-C5FA-429C-9405-71043185E1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28" r="12428"/>
          <a:stretch>
            <a:fillRect/>
          </a:stretch>
        </p:blipFill>
        <p:spPr>
          <a:xfrm>
            <a:off x="6899698" y="1154469"/>
            <a:ext cx="1979588" cy="2062766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B62839-83E9-4B74-ACAF-44DF22C3FA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481" t="-17214" r="2686" b="-31293"/>
          <a:stretch/>
        </p:blipFill>
        <p:spPr>
          <a:xfrm>
            <a:off x="4860032" y="3212976"/>
            <a:ext cx="3029460" cy="2816729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FE2301D-762D-4CEE-9AFA-E341241C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891"/>
            <a:ext cx="7272808" cy="963837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latin typeface="+mj-lt"/>
              </a:rPr>
              <a:t>Критерии отбора ресурсов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BD0BA0-9C39-4AD6-A4DF-A241AA77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22" y="1268761"/>
            <a:ext cx="4354830" cy="49094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возможность бесплатного доступа к материалам и их скачивания;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наличие текста, соответствующего аудиокниге;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адаптация текста по уровням владения иностранным языком 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83CF80A-4948-4C23-A0C9-6A25582E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79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39E04-EBA1-4830-97F8-AA0B1F44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"/>
            <a:ext cx="7200800" cy="895398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Коллекция аудиокниг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7317BE-B3E2-4715-A4BD-682509E1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157516"/>
            <a:ext cx="7471741" cy="198834"/>
          </a:xfrm>
        </p:spPr>
        <p:txBody>
          <a:bodyPr/>
          <a:lstStyle/>
          <a:p>
            <a:pPr algn="l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Oxford </a:t>
            </a:r>
            <a:r>
              <a:rPr lang="es-ES" noProof="0" dirty="0" err="1">
                <a:solidFill>
                  <a:prstClr val="black">
                    <a:tint val="75000"/>
                  </a:prstClr>
                </a:solidFill>
              </a:rPr>
              <a:t>Learner’s</a:t>
            </a: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 Bookshelf</a:t>
            </a:r>
            <a:r>
              <a:rPr lang="ru-RU" noProof="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https://www.oxfordlearnersbookshelf.com/home/main.html?state=iuD5Cd38lQKp6b2jEl41706448187026</a:t>
            </a:r>
            <a:endParaRPr lang="ru-RU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A2BF8B-D7A4-4A9A-B97F-50957358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65C1058-5E15-4397-B378-F9FDEA0E7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094232"/>
            <a:ext cx="4022177" cy="4534750"/>
          </a:xfrm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96CEFD85-D9B4-4E80-8C3A-1B179A1AA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553523"/>
              </p:ext>
            </p:extLst>
          </p:nvPr>
        </p:nvGraphicFramePr>
        <p:xfrm>
          <a:off x="628650" y="1094232"/>
          <a:ext cx="3859925" cy="506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1499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C76BA-BA57-41DA-A0BD-54CE6330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0"/>
            <a:ext cx="7246168" cy="908720"/>
          </a:xfrm>
        </p:spPr>
        <p:txBody>
          <a:bodyPr>
            <a:normAutofit/>
          </a:bodyPr>
          <a:lstStyle/>
          <a:p>
            <a:r>
              <a:rPr lang="ru-RU" sz="3600" cap="none" dirty="0">
                <a:solidFill>
                  <a:schemeClr val="accent2"/>
                </a:solidFill>
              </a:rPr>
              <a:t>Критерии отбора текстов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8EF4159-93B8-43FB-864C-26C2E7D5B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10422"/>
              </p:ext>
            </p:extLst>
          </p:nvPr>
        </p:nvGraphicFramePr>
        <p:xfrm>
          <a:off x="713283" y="1417638"/>
          <a:ext cx="7717433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9216C-9630-428B-840D-3DEBB8A0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79091"/>
      </p:ext>
    </p:extLst>
  </p:cSld>
  <p:clrMapOvr>
    <a:masterClrMapping/>
  </p:clrMapOvr>
  <p:transition spd="slow" advTm="1993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DFA2F-EA0E-4E53-B0CD-3FD2ED1C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92" y="47761"/>
            <a:ext cx="6083696" cy="860959"/>
          </a:xfrm>
        </p:spPr>
        <p:txBody>
          <a:bodyPr anchor="ctr">
            <a:noAutofit/>
          </a:bodyPr>
          <a:lstStyle/>
          <a:p>
            <a:pPr algn="r"/>
            <a:r>
              <a:rPr lang="ru-RU" sz="3600" b="0" dirty="0"/>
              <a:t>Информация о книге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6C96277-C494-4934-BA10-ABC0B71A8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2979" y="1412776"/>
            <a:ext cx="3420442" cy="476888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97A9244-FA72-4D32-8F57-4D493171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672408" cy="4857403"/>
          </a:xfrm>
        </p:spPr>
        <p:txBody>
          <a:bodyPr>
            <a:normAutofit/>
          </a:bodyPr>
          <a:lstStyle/>
          <a:p>
            <a:r>
              <a:rPr lang="ru-RU" sz="2400" dirty="0"/>
              <a:t>Автор – Марк Твен</a:t>
            </a:r>
          </a:p>
          <a:p>
            <a:r>
              <a:rPr lang="ru-RU" sz="2400" dirty="0"/>
              <a:t>Уровень – </a:t>
            </a:r>
            <a:r>
              <a:rPr lang="ru-RU" sz="2400" dirty="0" err="1"/>
              <a:t>Stage</a:t>
            </a:r>
            <a:r>
              <a:rPr lang="ru-RU" sz="2400" dirty="0"/>
              <a:t> 2</a:t>
            </a:r>
          </a:p>
          <a:p>
            <a:r>
              <a:rPr lang="ru-RU" sz="2400" dirty="0"/>
              <a:t>Количество глав – 5</a:t>
            </a:r>
          </a:p>
          <a:p>
            <a:r>
              <a:rPr lang="ru-RU" sz="2400" dirty="0"/>
              <a:t>Количество страниц – 41</a:t>
            </a:r>
          </a:p>
          <a:p>
            <a:r>
              <a:rPr lang="ru-RU" sz="2400" dirty="0"/>
              <a:t>Общее количество слов – 6180</a:t>
            </a:r>
          </a:p>
          <a:p>
            <a:r>
              <a:rPr lang="ru-RU" sz="2400" dirty="0"/>
              <a:t>Количество уникальных слов – 700 </a:t>
            </a:r>
          </a:p>
          <a:p>
            <a:endParaRPr lang="ru-RU" sz="2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E1551-519F-40D2-90FE-7ACE947B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14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4F1B0-C6E3-4B96-A819-9DF73693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"/>
            <a:ext cx="7246168" cy="908719"/>
          </a:xfrm>
        </p:spPr>
        <p:txBody>
          <a:bodyPr>
            <a:normAutofit/>
          </a:bodyPr>
          <a:lstStyle/>
          <a:p>
            <a:r>
              <a:rPr lang="ru-RU" sz="3600" cap="none" dirty="0">
                <a:solidFill>
                  <a:schemeClr val="accent2"/>
                </a:solidFill>
              </a:rPr>
              <a:t>Структура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192CE-A87D-45F3-95D4-B5D26D28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256" y="2523815"/>
            <a:ext cx="7789488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Начало урока (</a:t>
            </a:r>
            <a:r>
              <a:rPr lang="es-ES" sz="2400" dirty="0"/>
              <a:t>Lead-in)</a:t>
            </a:r>
          </a:p>
          <a:p>
            <a:pPr marL="0" indent="0" algn="ctr">
              <a:buNone/>
            </a:pPr>
            <a:r>
              <a:rPr lang="ru-RU" sz="2400" dirty="0"/>
              <a:t>Введение новой лексики (</a:t>
            </a:r>
            <a:r>
              <a:rPr lang="es-ES" sz="2400" dirty="0"/>
              <a:t>Vocabulary)</a:t>
            </a:r>
          </a:p>
          <a:p>
            <a:pPr marL="0" indent="0" algn="ctr">
              <a:buNone/>
            </a:pPr>
            <a:r>
              <a:rPr lang="ru-RU" sz="2400" dirty="0"/>
              <a:t>Чтение и аудирование (</a:t>
            </a:r>
            <a:r>
              <a:rPr lang="es-ES" sz="2400" dirty="0"/>
              <a:t>Reading and </a:t>
            </a:r>
            <a:r>
              <a:rPr lang="es-ES" sz="2400" dirty="0" err="1"/>
              <a:t>Listening</a:t>
            </a:r>
            <a:r>
              <a:rPr lang="es-ES" sz="2400" dirty="0"/>
              <a:t>)</a:t>
            </a:r>
          </a:p>
          <a:p>
            <a:pPr marL="0" indent="0" algn="ctr">
              <a:buNone/>
            </a:pPr>
            <a:r>
              <a:rPr lang="ru-RU" sz="2400" dirty="0"/>
              <a:t>Осмысление прочитанного (</a:t>
            </a:r>
            <a:r>
              <a:rPr lang="es-ES" sz="2400" dirty="0" err="1"/>
              <a:t>Critical</a:t>
            </a:r>
            <a:r>
              <a:rPr lang="es-ES" sz="2400" dirty="0"/>
              <a:t> </a:t>
            </a:r>
            <a:r>
              <a:rPr lang="es-ES" sz="2400" dirty="0" err="1"/>
              <a:t>thinking</a:t>
            </a:r>
            <a:r>
              <a:rPr lang="es-ES" sz="2400" dirty="0"/>
              <a:t>)</a:t>
            </a:r>
            <a:endParaRPr lang="ru-RU" sz="24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E5359-1CF1-493D-8AEE-8F218D94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16493"/>
      </p:ext>
    </p:extLst>
  </p:cSld>
  <p:clrMapOvr>
    <a:masterClrMapping/>
  </p:clrMapOvr>
  <p:transition spd="slow" advTm="1993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FA4A8-BABA-4544-A5D9-0E003AA6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0"/>
            <a:ext cx="7200800" cy="980728"/>
          </a:xfrm>
        </p:spPr>
        <p:txBody>
          <a:bodyPr>
            <a:normAutofit/>
          </a:bodyPr>
          <a:lstStyle/>
          <a:p>
            <a:pPr algn="r"/>
            <a:r>
              <a:rPr lang="en-GB" sz="3600" b="0" dirty="0"/>
              <a:t>Lead-in</a:t>
            </a:r>
            <a:endParaRPr lang="ru-RU" sz="3600" b="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3D00E1C-DD86-4E96-8409-55D2626BC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0076" y="1035996"/>
            <a:ext cx="5112649" cy="478600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CCFEBFD-2A55-4ABE-BBDB-802CA8CB4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70770"/>
            <a:ext cx="3008313" cy="405539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Look at the picture. Huck met someone. Can you guess who this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man was?</a:t>
            </a:r>
            <a:endParaRPr lang="ru-RU" sz="2400" b="1" dirty="0">
              <a:latin typeface="+mn-lt"/>
            </a:endParaRPr>
          </a:p>
          <a:p>
            <a:endParaRPr lang="ru-RU" sz="2400" b="1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96C546-4A72-444E-BD0F-C9268106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43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FA4A8-BABA-4544-A5D9-0E003AA6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-1"/>
            <a:ext cx="7272808" cy="980729"/>
          </a:xfrm>
        </p:spPr>
        <p:txBody>
          <a:bodyPr>
            <a:normAutofit/>
          </a:bodyPr>
          <a:lstStyle/>
          <a:p>
            <a:pPr algn="r"/>
            <a:r>
              <a:rPr lang="en-GB" sz="3600" b="0" dirty="0"/>
              <a:t>Vocabulary</a:t>
            </a:r>
            <a:endParaRPr lang="ru-RU" sz="3600" b="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9828A18-5661-4EDC-8A6D-8B17C307C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1057600"/>
            <a:ext cx="5111750" cy="428401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CCFEBFD-2A55-4ABE-BBDB-802CA8CB4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70770"/>
            <a:ext cx="3008313" cy="405539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Study the words before reading. How are they related to the story? </a:t>
            </a:r>
          </a:p>
          <a:p>
            <a:endParaRPr lang="ru-RU" sz="2400" b="1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96C546-4A72-444E-BD0F-C9268106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8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27E3798-9023-4375-B6CB-66850F5CC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816628"/>
              </p:ext>
            </p:extLst>
          </p:nvPr>
        </p:nvGraphicFramePr>
        <p:xfrm>
          <a:off x="457200" y="1844824"/>
          <a:ext cx="2971800" cy="311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+mn-lt"/>
              </a:rPr>
              <a:t>Описание пробного полимодального обучения:</a:t>
            </a:r>
            <a:endParaRPr lang="en-GB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характеристика фокусной группы,</a:t>
            </a:r>
            <a:endParaRPr lang="ru-RU" sz="2800" dirty="0"/>
          </a:p>
          <a:p>
            <a:r>
              <a:rPr lang="ru-RU" sz="2800" dirty="0"/>
              <a:t>п</a:t>
            </a:r>
            <a:r>
              <a:rPr lang="ru-RU" sz="2800" dirty="0">
                <a:latin typeface="+mn-lt"/>
              </a:rPr>
              <a:t>роцедура,</a:t>
            </a:r>
          </a:p>
          <a:p>
            <a:r>
              <a:rPr lang="ru-RU" sz="2800" dirty="0"/>
              <a:t>материалы,</a:t>
            </a:r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результаты.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>
              <a:defRPr/>
            </a:pPr>
            <a:fld id="{D76B855D-E9CC-4FF8-AD85-6CDC7B89A0DE}" type="slidenum">
              <a:rPr lang="ru-RU" sz="90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</a:t>
            </a:fld>
            <a:endParaRPr lang="ru-RU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  <p:transition spd="slow" advTm="1993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FA4A8-BABA-4544-A5D9-0E003AA6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0"/>
            <a:ext cx="7272808" cy="980728"/>
          </a:xfrm>
        </p:spPr>
        <p:txBody>
          <a:bodyPr>
            <a:noAutofit/>
          </a:bodyPr>
          <a:lstStyle/>
          <a:p>
            <a:pPr algn="r"/>
            <a:r>
              <a:rPr lang="en-GB" sz="3600" b="0" dirty="0"/>
              <a:t>Reading and Listening</a:t>
            </a:r>
            <a:endParaRPr lang="ru-RU" sz="3600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DE316-F593-4B70-8DE5-C0D0766F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132856"/>
            <a:ext cx="511175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That afternoon, Pop locked me in and went off to town.</a:t>
            </a:r>
          </a:p>
          <a:p>
            <a:pPr marL="0" indent="0">
              <a:buNone/>
            </a:pPr>
            <a:r>
              <a:rPr lang="en-US" sz="2400" dirty="0"/>
              <a:t>“He won’t be back tonight,” I thought, so I began to work hard at my hole.</a:t>
            </a:r>
          </a:p>
          <a:p>
            <a:pPr marL="0" indent="0">
              <a:buNone/>
            </a:pPr>
            <a:r>
              <a:rPr lang="en-US" sz="2400" dirty="0"/>
              <a:t>Soon I could get out through it, and I carried food and drink and Pop’s gun down the tree.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CFEBFD-2A55-4ABE-BBDB-802CA8CB4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Read and listen to the passage. Then read and listen to the text below and find 5 mistakes.</a:t>
            </a:r>
          </a:p>
          <a:p>
            <a:endParaRPr lang="ru-RU" sz="2400" b="1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96C546-4A72-444E-BD0F-C9268106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48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FA4A8-BABA-4544-A5D9-0E003AA6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0"/>
            <a:ext cx="7200800" cy="980728"/>
          </a:xfrm>
        </p:spPr>
        <p:txBody>
          <a:bodyPr>
            <a:noAutofit/>
          </a:bodyPr>
          <a:lstStyle/>
          <a:p>
            <a:pPr algn="r"/>
            <a:r>
              <a:rPr lang="en-GB" sz="3600" b="0" dirty="0"/>
              <a:t>Critical thinking</a:t>
            </a:r>
            <a:endParaRPr lang="ru-RU" sz="3600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DE316-F593-4B70-8DE5-C0D0766F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132856"/>
            <a:ext cx="511175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– Did Huck stage (fake) his murder in a smart way? Why? / Why not?</a:t>
            </a:r>
          </a:p>
          <a:p>
            <a:pPr marL="0" indent="0">
              <a:buNone/>
            </a:pPr>
            <a:r>
              <a:rPr lang="en-US" sz="2400" dirty="0"/>
              <a:t>– Why did Huck think that nobody was going to look for him again?</a:t>
            </a:r>
          </a:p>
          <a:p>
            <a:pPr marL="0" indent="0">
              <a:buNone/>
            </a:pPr>
            <a:r>
              <a:rPr lang="en-US" sz="2400" dirty="0"/>
              <a:t>– Was Huck frightened at first when he saw a fire on the island?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CFEBFD-2A55-4ABE-BBDB-802CA8CB4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Discuss the questions in groups.</a:t>
            </a:r>
          </a:p>
          <a:p>
            <a:endParaRPr lang="ru-RU" sz="2400" b="1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96C546-4A72-444E-BD0F-C9268106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91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FA4A8-BABA-4544-A5D9-0E003AA6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0"/>
            <a:ext cx="7200800" cy="980728"/>
          </a:xfrm>
        </p:spPr>
        <p:txBody>
          <a:bodyPr>
            <a:noAutofit/>
          </a:bodyPr>
          <a:lstStyle/>
          <a:p>
            <a:pPr algn="r"/>
            <a:r>
              <a:rPr lang="en-GB" sz="3600" b="0" dirty="0"/>
              <a:t>Creative thinking</a:t>
            </a:r>
            <a:endParaRPr lang="ru-RU" sz="3600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DE316-F593-4B70-8DE5-C0D0766F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25" y="2060848"/>
            <a:ext cx="511175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Choose three or four characters from the book and make their posters. </a:t>
            </a:r>
          </a:p>
          <a:p>
            <a:pPr marL="0" indent="0">
              <a:buNone/>
            </a:pPr>
            <a:r>
              <a:rPr lang="en-US" sz="2400" dirty="0"/>
              <a:t>The poster includes a picture of a character and a few facts about him / her.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96C546-4A72-444E-BD0F-C9268106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05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8EB7F44-C5D5-4711-A6EC-F2861C64F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578670"/>
              </p:ext>
            </p:extLst>
          </p:nvPr>
        </p:nvGraphicFramePr>
        <p:xfrm>
          <a:off x="899592" y="1052736"/>
          <a:ext cx="7128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solidFill>
                <a:srgbClr val="FFFFFF"/>
              </a:solidFill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342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FA4A8-BABA-4544-A5D9-0E003AA6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0"/>
            <a:ext cx="7174160" cy="908720"/>
          </a:xfrm>
        </p:spPr>
        <p:txBody>
          <a:bodyPr>
            <a:noAutofit/>
          </a:bodyPr>
          <a:lstStyle/>
          <a:p>
            <a:r>
              <a:rPr lang="ru-RU" sz="3600" cap="none" dirty="0">
                <a:solidFill>
                  <a:schemeClr val="accent2"/>
                </a:solidFill>
              </a:rPr>
              <a:t>Результаты тестирования по аудированию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6390763-76FB-40C6-AB21-BD65B8FF4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72" y="1600200"/>
            <a:ext cx="5274056" cy="4525963"/>
          </a:xfr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96C546-4A72-444E-BD0F-C9268106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21865"/>
      </p:ext>
    </p:extLst>
  </p:cSld>
  <p:clrMapOvr>
    <a:masterClrMapping/>
  </p:clrMapOvr>
  <p:transition spd="slow" advTm="1993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FA4A8-BABA-4544-A5D9-0E003AA6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0"/>
            <a:ext cx="7174160" cy="908720"/>
          </a:xfrm>
        </p:spPr>
        <p:txBody>
          <a:bodyPr>
            <a:noAutofit/>
          </a:bodyPr>
          <a:lstStyle/>
          <a:p>
            <a:r>
              <a:rPr lang="ru-RU" sz="3600" cap="none" dirty="0">
                <a:solidFill>
                  <a:schemeClr val="accent2"/>
                </a:solidFill>
              </a:rPr>
              <a:t>Результаты тестирования по чтению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0869C42-DAE5-49E5-961D-19E531DF0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91" y="1600200"/>
            <a:ext cx="5269217" cy="4525963"/>
          </a:xfr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96C546-4A72-444E-BD0F-C9268106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87328"/>
      </p:ext>
    </p:extLst>
  </p:cSld>
  <p:clrMapOvr>
    <a:masterClrMapping/>
  </p:clrMapOvr>
  <p:transition spd="slow" advTm="1993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8125E56-6009-4B54-8C5E-06CC797F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36150655"/>
      </p:ext>
    </p:extLst>
  </p:cSld>
  <p:clrMapOvr>
    <a:masterClrMapping/>
  </p:clrMapOvr>
  <p:transition spd="slow" advTm="1993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7FFAA1-9D6D-4587-9068-930144BD22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2" b="72"/>
          <a:stretch>
            <a:fillRect/>
          </a:stretch>
        </p:blipFill>
        <p:spPr>
          <a:xfrm>
            <a:off x="6567806" y="1094714"/>
            <a:ext cx="2133600" cy="202481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038E8F-EBE2-4F2B-AFC1-084BF31AD2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875" r="21875"/>
          <a:stretch>
            <a:fillRect/>
          </a:stretch>
        </p:blipFill>
        <p:spPr>
          <a:xfrm>
            <a:off x="5292080" y="3119524"/>
            <a:ext cx="3226337" cy="3096807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DC8B722-3F44-41C1-B42A-7B5A8352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0"/>
            <a:ext cx="7272808" cy="954695"/>
          </a:xfrm>
        </p:spPr>
        <p:txBody>
          <a:bodyPr>
            <a:noAutofit/>
          </a:bodyPr>
          <a:lstStyle/>
          <a:p>
            <a:pPr algn="r"/>
            <a:r>
              <a:rPr lang="ru-RU" sz="3600" dirty="0"/>
              <a:t>Педагогический эксперимент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FCE41C2-85CA-4FEE-8BDB-3C8BD8C8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22" y="2204863"/>
            <a:ext cx="4887458" cy="397330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Цель – определение эффективности использования полимодального текста в обучении рецептивным видам речевой деятельности.</a:t>
            </a:r>
          </a:p>
          <a:p>
            <a:r>
              <a:rPr lang="ru-RU" sz="2400" dirty="0">
                <a:latin typeface="+mn-lt"/>
              </a:rPr>
              <a:t>Экспериментальная база – «Академическая гимназия №56» г. Санкт-Петербурга. 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5462EEA-8D84-45E6-83CD-0153E5D5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139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8EB7F44-C5D5-4711-A6EC-F2861C64F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129376"/>
              </p:ext>
            </p:extLst>
          </p:nvPr>
        </p:nvGraphicFramePr>
        <p:xfrm>
          <a:off x="971600" y="1124744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solidFill>
                <a:srgbClr val="FFFFFF"/>
              </a:solidFill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альчик смотрит на карту на стене">
            <a:extLst>
              <a:ext uri="{FF2B5EF4-FFF2-40B4-BE49-F238E27FC236}">
                <a16:creationId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2" b="72"/>
          <a:stretch/>
        </p:blipFill>
        <p:spPr>
          <a:xfrm>
            <a:off x="6804248" y="1076253"/>
            <a:ext cx="2105271" cy="22041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3CEEA9-45B8-44E6-8A3C-F9C3F2D28E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6663" r="16663"/>
          <a:stretch>
            <a:fillRect/>
          </a:stretch>
        </p:blipFill>
        <p:spPr>
          <a:xfrm>
            <a:off x="4617864" y="2412625"/>
            <a:ext cx="3024336" cy="3096807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7624"/>
            <a:ext cx="7217839" cy="1325880"/>
          </a:xfrm>
        </p:spPr>
        <p:txBody>
          <a:bodyPr rtlCol="0">
            <a:normAutofit/>
          </a:bodyPr>
          <a:lstStyle/>
          <a:p>
            <a:pPr algn="r" rtl="0"/>
            <a:r>
              <a:rPr lang="ru-RU" sz="3600" dirty="0"/>
              <a:t>Фокусная группа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60" y="1796796"/>
            <a:ext cx="4167377" cy="3264408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>
                <a:latin typeface="+mn-lt"/>
              </a:rPr>
              <a:t>Обучающиеся 6-го класса;</a:t>
            </a:r>
          </a:p>
          <a:p>
            <a:pPr rtl="0"/>
            <a:r>
              <a:rPr lang="ru-RU" sz="2800" dirty="0">
                <a:latin typeface="+mn-lt"/>
              </a:rPr>
              <a:t>Представители младшего подросткового возраста;</a:t>
            </a:r>
          </a:p>
          <a:p>
            <a:pPr rtl="0"/>
            <a:r>
              <a:rPr lang="ru-RU" sz="2800" dirty="0">
                <a:latin typeface="+mn-lt"/>
              </a:rPr>
              <a:t>Ведущая деятельность – общение. </a:t>
            </a:r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22" y="6356349"/>
            <a:ext cx="7767778" cy="130843"/>
          </a:xfrm>
        </p:spPr>
        <p:txBody>
          <a:bodyPr rtlCol="0"/>
          <a:lstStyle/>
          <a:p>
            <a:pPr algn="l" defTabSz="685800">
              <a:defRPr/>
            </a:pPr>
            <a:r>
              <a:rPr lang="ru-RU" dirty="0"/>
              <a:t>Аверин, В. А. Психология детей и подростков / В. А. Аверин. — Издание 2-e, переработанное. — Санкт-Петербург : Издательство Михайлова, 1998. — 379 с</a:t>
            </a:r>
            <a:endParaRPr lang="ru-RU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>
              <a:defRPr/>
            </a:pPr>
            <a:fld id="{D76B855D-E9CC-4FF8-AD85-6CDC7B89A0DE}" type="slidenum">
              <a:rPr lang="ru-RU" sz="90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</a:t>
            </a:fld>
            <a:endParaRPr lang="ru-RU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0"/>
            <a:ext cx="7200800" cy="908720"/>
          </a:xfrm>
        </p:spPr>
        <p:txBody>
          <a:bodyPr rtlCol="0">
            <a:noAutofit/>
          </a:bodyPr>
          <a:lstStyle/>
          <a:p>
            <a:pPr algn="r"/>
            <a:r>
              <a:rPr lang="ru-RU" sz="3600" dirty="0"/>
              <a:t>Рекомендации по обучению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>
              <a:defRPr/>
            </a:pPr>
            <a:fld id="{D76B855D-E9CC-4FF8-AD85-6CDC7B89A0DE}" type="slidenum">
              <a:rPr lang="ru-RU" sz="90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</a:t>
            </a:fld>
            <a:endParaRPr lang="ru-RU" sz="9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9A53904-DE53-420F-985D-2CB535CD0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452428"/>
              </p:ext>
            </p:extLst>
          </p:nvPr>
        </p:nvGraphicFramePr>
        <p:xfrm>
          <a:off x="251520" y="1340768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8EB7F44-C5D5-4711-A6EC-F2861C64F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742942"/>
              </p:ext>
            </p:extLst>
          </p:nvPr>
        </p:nvGraphicFramePr>
        <p:xfrm>
          <a:off x="1043608" y="1196752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solidFill>
                <a:srgbClr val="FFFFFF"/>
              </a:solidFill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474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23134-72AA-41A8-B1B2-2AA21A5D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638"/>
            <a:ext cx="7200800" cy="706090"/>
          </a:xfrm>
        </p:spPr>
        <p:txBody>
          <a:bodyPr>
            <a:normAutofit/>
          </a:bodyPr>
          <a:lstStyle/>
          <a:p>
            <a:r>
              <a:rPr lang="ru-RU" sz="3600" cap="none" dirty="0">
                <a:solidFill>
                  <a:schemeClr val="accent2"/>
                </a:solidFill>
              </a:rPr>
              <a:t>Процедура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5828157-2E69-44C8-8205-DBB03517E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806050"/>
              </p:ext>
            </p:extLst>
          </p:nvPr>
        </p:nvGraphicFramePr>
        <p:xfrm>
          <a:off x="457200" y="1600200"/>
          <a:ext cx="8219256" cy="393192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219256">
                  <a:extLst>
                    <a:ext uri="{9D8B030D-6E8A-4147-A177-3AD203B41FA5}">
                      <a16:colId xmlns:a16="http://schemas.microsoft.com/office/drawing/2014/main" val="3517846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Этапы пробного обучения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4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входное тестирование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62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использование индивидуальной аудиокниги в комплекте с текстом в дополнении к учебному пособию в ЭГ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вне 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08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промежуточное тестирование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73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использование аудиокниги в комплекте с текстом в качестве полимодального текста в ЭГ в классе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6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итоговое тестирование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34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анализ и интерпретация результатов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73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647527"/>
      </p:ext>
    </p:extLst>
  </p:cSld>
  <p:clrMapOvr>
    <a:masterClrMapping/>
  </p:clrMapOvr>
  <p:transition spd="slow" advTm="1993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8EB7F44-C5D5-4711-A6EC-F2861C64F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76976"/>
              </p:ext>
            </p:extLst>
          </p:nvPr>
        </p:nvGraphicFramePr>
        <p:xfrm>
          <a:off x="971600" y="1196752"/>
          <a:ext cx="7056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solidFill>
                <a:srgbClr val="FFFFFF"/>
              </a:solidFill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15102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СПбГ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ПбГУ" id="{FF7E9AF9-504B-4F50-93E2-DE45B424D8AF}" vid="{4DDA70F0-8AB4-4F3F-8D69-1E0C51649E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СПбГУ</Template>
  <TotalTime>1875</TotalTime>
  <Words>1634</Words>
  <Application>Microsoft Office PowerPoint</Application>
  <PresentationFormat>Экран (4:3)</PresentationFormat>
  <Paragraphs>163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СПбГУ</vt:lpstr>
      <vt:lpstr>SELT-проверка эффективности полимодального обучения школьников рецептивным навыкам</vt:lpstr>
      <vt:lpstr>Презентация PowerPoint</vt:lpstr>
      <vt:lpstr>Педагогический эксперимент</vt:lpstr>
      <vt:lpstr>Презентация PowerPoint</vt:lpstr>
      <vt:lpstr>Фокусная группа</vt:lpstr>
      <vt:lpstr>Рекомендации по обучению</vt:lpstr>
      <vt:lpstr>Презентация PowerPoint</vt:lpstr>
      <vt:lpstr>Процедура</vt:lpstr>
      <vt:lpstr>Презентация PowerPoint</vt:lpstr>
      <vt:lpstr>Материалы исследования</vt:lpstr>
      <vt:lpstr>Структура теста</vt:lpstr>
      <vt:lpstr>Преимущества</vt:lpstr>
      <vt:lpstr>Критерии отбора ресурсов</vt:lpstr>
      <vt:lpstr>Коллекция аудиокниг</vt:lpstr>
      <vt:lpstr>Критерии отбора текстов</vt:lpstr>
      <vt:lpstr>Информация о книге</vt:lpstr>
      <vt:lpstr>Структура урока</vt:lpstr>
      <vt:lpstr>Lead-in</vt:lpstr>
      <vt:lpstr>Vocabulary</vt:lpstr>
      <vt:lpstr>Reading and Listening</vt:lpstr>
      <vt:lpstr>Critical thinking</vt:lpstr>
      <vt:lpstr>Creative thinking</vt:lpstr>
      <vt:lpstr>Презентация PowerPoint</vt:lpstr>
      <vt:lpstr>Результаты тестирования по аудированию</vt:lpstr>
      <vt:lpstr>Результаты тестирования по чтению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Grafics</dc:creator>
  <cp:lastModifiedBy>Ирина</cp:lastModifiedBy>
  <cp:revision>102</cp:revision>
  <cp:lastPrinted>2022-05-26T07:05:37Z</cp:lastPrinted>
  <dcterms:created xsi:type="dcterms:W3CDTF">2022-02-01T16:44:56Z</dcterms:created>
  <dcterms:modified xsi:type="dcterms:W3CDTF">2024-03-22T13:25:45Z</dcterms:modified>
</cp:coreProperties>
</file>